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Action1.xml" ContentType="application/vnd.ms-office.inkAction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60" r:id="rId2"/>
    <p:sldId id="257" r:id="rId3"/>
    <p:sldId id="258" r:id="rId4"/>
    <p:sldId id="270" r:id="rId5"/>
    <p:sldId id="262" r:id="rId6"/>
    <p:sldId id="271" r:id="rId7"/>
    <p:sldId id="265" r:id="rId8"/>
    <p:sldId id="272" r:id="rId9"/>
    <p:sldId id="268" r:id="rId10"/>
    <p:sldId id="26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9385"/>
    <a:srgbClr val="F18E80"/>
    <a:srgbClr val="F19299"/>
    <a:srgbClr val="F296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B70D1F-AB0D-46D3-8EF9-95407A545D30}" v="291" dt="2020-11-06T23:35:32.0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125S-Cheng, Anita" userId="4b7d9a7b-e82a-4d4a-8c99-d6425e24bcd1" providerId="ADAL" clId="{CDB70D1F-AB0D-46D3-8EF9-95407A545D30}"/>
    <pc:docChg chg="undo redo custSel mod addSld delSld modSld sldOrd">
      <pc:chgData name="125S-Cheng, Anita" userId="4b7d9a7b-e82a-4d4a-8c99-d6425e24bcd1" providerId="ADAL" clId="{CDB70D1F-AB0D-46D3-8EF9-95407A545D30}" dt="2020-11-06T23:35:32.005" v="5303"/>
      <pc:docMkLst>
        <pc:docMk/>
      </pc:docMkLst>
      <pc:sldChg chg="modSp new del mod">
        <pc:chgData name="125S-Cheng, Anita" userId="4b7d9a7b-e82a-4d4a-8c99-d6425e24bcd1" providerId="ADAL" clId="{CDB70D1F-AB0D-46D3-8EF9-95407A545D30}" dt="2020-11-01T23:46:45.676" v="420" actId="2696"/>
        <pc:sldMkLst>
          <pc:docMk/>
          <pc:sldMk cId="3149099160" sldId="256"/>
        </pc:sldMkLst>
        <pc:spChg chg="mod">
          <ac:chgData name="125S-Cheng, Anita" userId="4b7d9a7b-e82a-4d4a-8c99-d6425e24bcd1" providerId="ADAL" clId="{CDB70D1F-AB0D-46D3-8EF9-95407A545D30}" dt="2020-11-01T23:44:09.431" v="369"/>
          <ac:spMkLst>
            <pc:docMk/>
            <pc:sldMk cId="3149099160" sldId="256"/>
            <ac:spMk id="2" creationId="{F8A60943-828B-4677-B5AB-5F3AD4DF162B}"/>
          </ac:spMkLst>
        </pc:spChg>
        <pc:spChg chg="mod">
          <ac:chgData name="125S-Cheng, Anita" userId="4b7d9a7b-e82a-4d4a-8c99-d6425e24bcd1" providerId="ADAL" clId="{CDB70D1F-AB0D-46D3-8EF9-95407A545D30}" dt="2020-11-01T23:46:10.289" v="372" actId="1076"/>
          <ac:spMkLst>
            <pc:docMk/>
            <pc:sldMk cId="3149099160" sldId="256"/>
            <ac:spMk id="3" creationId="{8348096D-18BB-4CC2-BCEA-B8509EC63A19}"/>
          </ac:spMkLst>
        </pc:spChg>
      </pc:sldChg>
      <pc:sldChg chg="modSp new del mod">
        <pc:chgData name="125S-Cheng, Anita" userId="4b7d9a7b-e82a-4d4a-8c99-d6425e24bcd1" providerId="ADAL" clId="{CDB70D1F-AB0D-46D3-8EF9-95407A545D30}" dt="2020-11-01T19:46:02.555" v="80" actId="2696"/>
        <pc:sldMkLst>
          <pc:docMk/>
          <pc:sldMk cId="2006409504" sldId="257"/>
        </pc:sldMkLst>
        <pc:spChg chg="mod">
          <ac:chgData name="125S-Cheng, Anita" userId="4b7d9a7b-e82a-4d4a-8c99-d6425e24bcd1" providerId="ADAL" clId="{CDB70D1F-AB0D-46D3-8EF9-95407A545D30}" dt="2020-11-01T19:45:56.844" v="79" actId="20577"/>
          <ac:spMkLst>
            <pc:docMk/>
            <pc:sldMk cId="2006409504" sldId="257"/>
            <ac:spMk id="2" creationId="{A6B18FC7-DED9-4DC8-91BF-175A05637267}"/>
          </ac:spMkLst>
        </pc:spChg>
      </pc:sldChg>
      <pc:sldChg chg="new del">
        <pc:chgData name="125S-Cheng, Anita" userId="4b7d9a7b-e82a-4d4a-8c99-d6425e24bcd1" providerId="ADAL" clId="{CDB70D1F-AB0D-46D3-8EF9-95407A545D30}" dt="2020-11-01T19:46:31.163" v="84" actId="2696"/>
        <pc:sldMkLst>
          <pc:docMk/>
          <pc:sldMk cId="2632290373" sldId="257"/>
        </pc:sldMkLst>
      </pc:sldChg>
      <pc:sldChg chg="addSp delSp modSp new mod modTransition setBg modAnim">
        <pc:chgData name="125S-Cheng, Anita" userId="4b7d9a7b-e82a-4d4a-8c99-d6425e24bcd1" providerId="ADAL" clId="{CDB70D1F-AB0D-46D3-8EF9-95407A545D30}" dt="2020-11-03T03:25:43.191" v="5081"/>
        <pc:sldMkLst>
          <pc:docMk/>
          <pc:sldMk cId="4173955152" sldId="257"/>
        </pc:sldMkLst>
        <pc:spChg chg="mod">
          <ac:chgData name="125S-Cheng, Anita" userId="4b7d9a7b-e82a-4d4a-8c99-d6425e24bcd1" providerId="ADAL" clId="{CDB70D1F-AB0D-46D3-8EF9-95407A545D30}" dt="2020-11-03T01:50:28.712" v="4878" actId="207"/>
          <ac:spMkLst>
            <pc:docMk/>
            <pc:sldMk cId="4173955152" sldId="257"/>
            <ac:spMk id="2" creationId="{8DE5677B-B828-4E5E-AA8A-5C4A6EFF5140}"/>
          </ac:spMkLst>
        </pc:spChg>
        <pc:spChg chg="mod">
          <ac:chgData name="125S-Cheng, Anita" userId="4b7d9a7b-e82a-4d4a-8c99-d6425e24bcd1" providerId="ADAL" clId="{CDB70D1F-AB0D-46D3-8EF9-95407A545D30}" dt="2020-11-01T23:47:13.044" v="435" actId="403"/>
          <ac:spMkLst>
            <pc:docMk/>
            <pc:sldMk cId="4173955152" sldId="257"/>
            <ac:spMk id="3" creationId="{8F8FFCCE-B806-4CCD-80CF-E38BFCFFB790}"/>
          </ac:spMkLst>
        </pc:spChg>
        <pc:picChg chg="add del mod">
          <ac:chgData name="125S-Cheng, Anita" userId="4b7d9a7b-e82a-4d4a-8c99-d6425e24bcd1" providerId="ADAL" clId="{CDB70D1F-AB0D-46D3-8EF9-95407A545D30}" dt="2020-11-02T02:34:10.214" v="4411"/>
          <ac:picMkLst>
            <pc:docMk/>
            <pc:sldMk cId="4173955152" sldId="257"/>
            <ac:picMk id="4" creationId="{2C36CB9D-5C4B-4B32-B0C5-BF02D71E0C71}"/>
          </ac:picMkLst>
        </pc:picChg>
        <pc:picChg chg="add del mod">
          <ac:chgData name="125S-Cheng, Anita" userId="4b7d9a7b-e82a-4d4a-8c99-d6425e24bcd1" providerId="ADAL" clId="{CDB70D1F-AB0D-46D3-8EF9-95407A545D30}" dt="2020-11-02T02:37:27.603" v="4417"/>
          <ac:picMkLst>
            <pc:docMk/>
            <pc:sldMk cId="4173955152" sldId="257"/>
            <ac:picMk id="5" creationId="{E979037B-977F-4B9A-8EF2-2717ABE96C4A}"/>
          </ac:picMkLst>
        </pc:picChg>
        <pc:picChg chg="add mod">
          <ac:chgData name="125S-Cheng, Anita" userId="4b7d9a7b-e82a-4d4a-8c99-d6425e24bcd1" providerId="ADAL" clId="{CDB70D1F-AB0D-46D3-8EF9-95407A545D30}" dt="2020-11-03T03:11:09.387" v="5008" actId="688"/>
          <ac:picMkLst>
            <pc:docMk/>
            <pc:sldMk cId="4173955152" sldId="257"/>
            <ac:picMk id="5" creationId="{ED181A0F-14B9-4CC5-B5C6-6BF9AA4F5448}"/>
          </ac:picMkLst>
        </pc:picChg>
        <pc:picChg chg="add mod">
          <ac:chgData name="125S-Cheng, Anita" userId="4b7d9a7b-e82a-4d4a-8c99-d6425e24bcd1" providerId="ADAL" clId="{CDB70D1F-AB0D-46D3-8EF9-95407A545D30}" dt="2020-11-02T02:38:38.516" v="4419"/>
          <ac:picMkLst>
            <pc:docMk/>
            <pc:sldMk cId="4173955152" sldId="257"/>
            <ac:picMk id="6" creationId="{882F9E8D-867F-4389-ABDF-724B124D9E10}"/>
          </ac:picMkLst>
        </pc:picChg>
        <pc:inkChg chg="add del">
          <ac:chgData name="125S-Cheng, Anita" userId="4b7d9a7b-e82a-4d4a-8c99-d6425e24bcd1" providerId="ADAL" clId="{CDB70D1F-AB0D-46D3-8EF9-95407A545D30}" dt="2020-11-02T02:17:12.640" v="4405"/>
          <ac:inkMkLst>
            <pc:docMk/>
            <pc:sldMk cId="4173955152" sldId="257"/>
            <ac:inkMk id="4" creationId="{E66C55DA-5850-4B8E-8AFB-F7868C5F1BF5}"/>
          </ac:inkMkLst>
        </pc:inkChg>
      </pc:sldChg>
      <pc:sldChg chg="new del">
        <pc:chgData name="125S-Cheng, Anita" userId="4b7d9a7b-e82a-4d4a-8c99-d6425e24bcd1" providerId="ADAL" clId="{CDB70D1F-AB0D-46D3-8EF9-95407A545D30}" dt="2020-11-01T19:46:29.253" v="83" actId="2696"/>
        <pc:sldMkLst>
          <pc:docMk/>
          <pc:sldMk cId="2127519092" sldId="258"/>
        </pc:sldMkLst>
      </pc:sldChg>
      <pc:sldChg chg="addSp delSp modSp new mod ord modTransition modAnim">
        <pc:chgData name="125S-Cheng, Anita" userId="4b7d9a7b-e82a-4d4a-8c99-d6425e24bcd1" providerId="ADAL" clId="{CDB70D1F-AB0D-46D3-8EF9-95407A545D30}" dt="2020-11-03T03:48:24.915" v="5111"/>
        <pc:sldMkLst>
          <pc:docMk/>
          <pc:sldMk cId="3455199437" sldId="258"/>
        </pc:sldMkLst>
        <pc:spChg chg="mod">
          <ac:chgData name="125S-Cheng, Anita" userId="4b7d9a7b-e82a-4d4a-8c99-d6425e24bcd1" providerId="ADAL" clId="{CDB70D1F-AB0D-46D3-8EF9-95407A545D30}" dt="2020-11-03T01:55:35.338" v="4884" actId="207"/>
          <ac:spMkLst>
            <pc:docMk/>
            <pc:sldMk cId="3455199437" sldId="258"/>
            <ac:spMk id="2" creationId="{0AE2C8D6-1E9E-4CBD-836C-1C37542A87E1}"/>
          </ac:spMkLst>
        </pc:spChg>
        <pc:spChg chg="mod">
          <ac:chgData name="125S-Cheng, Anita" userId="4b7d9a7b-e82a-4d4a-8c99-d6425e24bcd1" providerId="ADAL" clId="{CDB70D1F-AB0D-46D3-8EF9-95407A545D30}" dt="2020-11-03T01:43:54.355" v="4854" actId="5793"/>
          <ac:spMkLst>
            <pc:docMk/>
            <pc:sldMk cId="3455199437" sldId="258"/>
            <ac:spMk id="3" creationId="{AD9BB984-8E15-40FE-B9FE-6459EA2AF3E5}"/>
          </ac:spMkLst>
        </pc:spChg>
        <pc:picChg chg="add mod">
          <ac:chgData name="125S-Cheng, Anita" userId="4b7d9a7b-e82a-4d4a-8c99-d6425e24bcd1" providerId="ADAL" clId="{CDB70D1F-AB0D-46D3-8EF9-95407A545D30}" dt="2020-11-03T01:46:32.349" v="4856"/>
          <ac:picMkLst>
            <pc:docMk/>
            <pc:sldMk cId="3455199437" sldId="258"/>
            <ac:picMk id="4" creationId="{509C3C42-2E69-4946-B7D1-0A6E923299B2}"/>
          </ac:picMkLst>
        </pc:picChg>
        <pc:picChg chg="add del mod">
          <ac:chgData name="125S-Cheng, Anita" userId="4b7d9a7b-e82a-4d4a-8c99-d6425e24bcd1" providerId="ADAL" clId="{CDB70D1F-AB0D-46D3-8EF9-95407A545D30}" dt="2020-11-02T02:34:00.721" v="4410"/>
          <ac:picMkLst>
            <pc:docMk/>
            <pc:sldMk cId="3455199437" sldId="258"/>
            <ac:picMk id="4" creationId="{67C5749C-5139-4C23-BFED-E25024F533E9}"/>
          </ac:picMkLst>
        </pc:picChg>
        <pc:picChg chg="add del mod">
          <ac:chgData name="125S-Cheng, Anita" userId="4b7d9a7b-e82a-4d4a-8c99-d6425e24bcd1" providerId="ADAL" clId="{CDB70D1F-AB0D-46D3-8EF9-95407A545D30}" dt="2020-11-02T02:37:27.603" v="4417"/>
          <ac:picMkLst>
            <pc:docMk/>
            <pc:sldMk cId="3455199437" sldId="258"/>
            <ac:picMk id="5" creationId="{3C2A61B7-2FC8-4646-AAD4-C00BC8477BDD}"/>
          </ac:picMkLst>
        </pc:picChg>
        <pc:picChg chg="add del mod">
          <ac:chgData name="125S-Cheng, Anita" userId="4b7d9a7b-e82a-4d4a-8c99-d6425e24bcd1" providerId="ADAL" clId="{CDB70D1F-AB0D-46D3-8EF9-95407A545D30}" dt="2020-11-03T01:44:36.930" v="4855"/>
          <ac:picMkLst>
            <pc:docMk/>
            <pc:sldMk cId="3455199437" sldId="258"/>
            <ac:picMk id="6" creationId="{8A0A0C0C-64B3-4356-83CD-2CFEDF92D381}"/>
          </ac:picMkLst>
        </pc:picChg>
      </pc:sldChg>
      <pc:sldChg chg="modSp new del mod">
        <pc:chgData name="125S-Cheng, Anita" userId="4b7d9a7b-e82a-4d4a-8c99-d6425e24bcd1" providerId="ADAL" clId="{CDB70D1F-AB0D-46D3-8EF9-95407A545D30}" dt="2020-11-01T23:49:36.436" v="511" actId="2696"/>
        <pc:sldMkLst>
          <pc:docMk/>
          <pc:sldMk cId="2168919713" sldId="259"/>
        </pc:sldMkLst>
        <pc:spChg chg="mod">
          <ac:chgData name="125S-Cheng, Anita" userId="4b7d9a7b-e82a-4d4a-8c99-d6425e24bcd1" providerId="ADAL" clId="{CDB70D1F-AB0D-46D3-8EF9-95407A545D30}" dt="2020-11-01T23:49:29.294" v="509" actId="20577"/>
          <ac:spMkLst>
            <pc:docMk/>
            <pc:sldMk cId="2168919713" sldId="259"/>
            <ac:spMk id="2" creationId="{BA935253-1ADF-4ABF-A0B3-3A6C56EB570E}"/>
          </ac:spMkLst>
        </pc:spChg>
        <pc:spChg chg="mod">
          <ac:chgData name="125S-Cheng, Anita" userId="4b7d9a7b-e82a-4d4a-8c99-d6425e24bcd1" providerId="ADAL" clId="{CDB70D1F-AB0D-46D3-8EF9-95407A545D30}" dt="2020-11-01T23:49:31.963" v="510" actId="1076"/>
          <ac:spMkLst>
            <pc:docMk/>
            <pc:sldMk cId="2168919713" sldId="259"/>
            <ac:spMk id="3" creationId="{B9E775F1-9676-47C1-B2BE-1352D28900CC}"/>
          </ac:spMkLst>
        </pc:spChg>
      </pc:sldChg>
      <pc:sldChg chg="addSp delSp modSp add del mod modTransition modAnim">
        <pc:chgData name="125S-Cheng, Anita" userId="4b7d9a7b-e82a-4d4a-8c99-d6425e24bcd1" providerId="ADAL" clId="{CDB70D1F-AB0D-46D3-8EF9-95407A545D30}" dt="2020-11-03T03:22:11.912" v="5073"/>
        <pc:sldMkLst>
          <pc:docMk/>
          <pc:sldMk cId="2029002549" sldId="260"/>
        </pc:sldMkLst>
        <pc:spChg chg="mod">
          <ac:chgData name="125S-Cheng, Anita" userId="4b7d9a7b-e82a-4d4a-8c99-d6425e24bcd1" providerId="ADAL" clId="{CDB70D1F-AB0D-46D3-8EF9-95407A545D30}" dt="2020-11-03T02:58:17.727" v="4940" actId="20577"/>
          <ac:spMkLst>
            <pc:docMk/>
            <pc:sldMk cId="2029002549" sldId="260"/>
            <ac:spMk id="2" creationId="{00000000-0000-0000-0000-000000000000}"/>
          </ac:spMkLst>
        </pc:spChg>
        <pc:spChg chg="mod">
          <ac:chgData name="125S-Cheng, Anita" userId="4b7d9a7b-e82a-4d4a-8c99-d6425e24bcd1" providerId="ADAL" clId="{CDB70D1F-AB0D-46D3-8EF9-95407A545D30}" dt="2020-11-03T03:00:02.324" v="4963" actId="1076"/>
          <ac:spMkLst>
            <pc:docMk/>
            <pc:sldMk cId="2029002549" sldId="260"/>
            <ac:spMk id="3" creationId="{00000000-0000-0000-0000-000000000000}"/>
          </ac:spMkLst>
        </pc:spChg>
        <pc:picChg chg="add del mod">
          <ac:chgData name="125S-Cheng, Anita" userId="4b7d9a7b-e82a-4d4a-8c99-d6425e24bcd1" providerId="ADAL" clId="{CDB70D1F-AB0D-46D3-8EF9-95407A545D30}" dt="2020-11-02T02:34:42.071" v="4412"/>
          <ac:picMkLst>
            <pc:docMk/>
            <pc:sldMk cId="2029002549" sldId="260"/>
            <ac:picMk id="4" creationId="{A3CB4B5F-8E21-4E26-A78E-0B145E2B22B2}"/>
          </ac:picMkLst>
        </pc:picChg>
        <pc:picChg chg="add del mod">
          <ac:chgData name="125S-Cheng, Anita" userId="4b7d9a7b-e82a-4d4a-8c99-d6425e24bcd1" providerId="ADAL" clId="{CDB70D1F-AB0D-46D3-8EF9-95407A545D30}" dt="2020-11-02T02:15:54.687" v="4403"/>
          <ac:picMkLst>
            <pc:docMk/>
            <pc:sldMk cId="2029002549" sldId="260"/>
            <ac:picMk id="4" creationId="{AC991803-E69A-442E-9362-AE44D675EC97}"/>
          </ac:picMkLst>
        </pc:picChg>
        <pc:picChg chg="add mod">
          <ac:chgData name="125S-Cheng, Anita" userId="4b7d9a7b-e82a-4d4a-8c99-d6425e24bcd1" providerId="ADAL" clId="{CDB70D1F-AB0D-46D3-8EF9-95407A545D30}" dt="2020-11-03T02:59:02.917" v="4949" actId="14100"/>
          <ac:picMkLst>
            <pc:docMk/>
            <pc:sldMk cId="2029002549" sldId="260"/>
            <ac:picMk id="5" creationId="{1A2C4F42-7722-467A-9BB9-58BCB315A91F}"/>
          </ac:picMkLst>
        </pc:picChg>
        <pc:picChg chg="add del mod">
          <ac:chgData name="125S-Cheng, Anita" userId="4b7d9a7b-e82a-4d4a-8c99-d6425e24bcd1" providerId="ADAL" clId="{CDB70D1F-AB0D-46D3-8EF9-95407A545D30}" dt="2020-11-02T02:37:27.603" v="4417"/>
          <ac:picMkLst>
            <pc:docMk/>
            <pc:sldMk cId="2029002549" sldId="260"/>
            <ac:picMk id="5" creationId="{7434FF7C-7C02-49E3-9312-0094DF5C3530}"/>
          </ac:picMkLst>
        </pc:picChg>
        <pc:picChg chg="add mod">
          <ac:chgData name="125S-Cheng, Anita" userId="4b7d9a7b-e82a-4d4a-8c99-d6425e24bcd1" providerId="ADAL" clId="{CDB70D1F-AB0D-46D3-8EF9-95407A545D30}" dt="2020-11-03T03:22:11.912" v="5073"/>
          <ac:picMkLst>
            <pc:docMk/>
            <pc:sldMk cId="2029002549" sldId="260"/>
            <ac:picMk id="6" creationId="{EA7A3C36-2D81-4E42-B290-2EEE1B15A589}"/>
          </ac:picMkLst>
        </pc:picChg>
        <pc:picChg chg="add mod">
          <ac:chgData name="125S-Cheng, Anita" userId="4b7d9a7b-e82a-4d4a-8c99-d6425e24bcd1" providerId="ADAL" clId="{CDB70D1F-AB0D-46D3-8EF9-95407A545D30}" dt="2020-11-03T03:00:07.440" v="4964" actId="1076"/>
          <ac:picMkLst>
            <pc:docMk/>
            <pc:sldMk cId="2029002549" sldId="260"/>
            <ac:picMk id="8" creationId="{563EABA9-ACA8-472C-812A-9922DA671EFD}"/>
          </ac:picMkLst>
        </pc:picChg>
        <pc:picChg chg="add del mod">
          <ac:chgData name="125S-Cheng, Anita" userId="4b7d9a7b-e82a-4d4a-8c99-d6425e24bcd1" providerId="ADAL" clId="{CDB70D1F-AB0D-46D3-8EF9-95407A545D30}" dt="2020-11-03T02:59:39.054" v="4954" actId="478"/>
          <ac:picMkLst>
            <pc:docMk/>
            <pc:sldMk cId="2029002549" sldId="260"/>
            <ac:picMk id="10" creationId="{C18CB201-5C50-4698-AF26-3EC28C9FBF79}"/>
          </ac:picMkLst>
        </pc:picChg>
        <pc:picChg chg="add mod">
          <ac:chgData name="125S-Cheng, Anita" userId="4b7d9a7b-e82a-4d4a-8c99-d6425e24bcd1" providerId="ADAL" clId="{CDB70D1F-AB0D-46D3-8EF9-95407A545D30}" dt="2020-11-03T03:00:02.255" v="4962" actId="14100"/>
          <ac:picMkLst>
            <pc:docMk/>
            <pc:sldMk cId="2029002549" sldId="260"/>
            <ac:picMk id="12" creationId="{9D8FD33B-B213-40AE-9195-27279CDA71A2}"/>
          </ac:picMkLst>
        </pc:picChg>
      </pc:sldChg>
      <pc:sldChg chg="addSp delSp modSp new add del mod modTransition modAnim">
        <pc:chgData name="125S-Cheng, Anita" userId="4b7d9a7b-e82a-4d4a-8c99-d6425e24bcd1" providerId="ADAL" clId="{CDB70D1F-AB0D-46D3-8EF9-95407A545D30}" dt="2020-11-03T04:38:06.752" v="5142" actId="2696"/>
        <pc:sldMkLst>
          <pc:docMk/>
          <pc:sldMk cId="4004837407" sldId="261"/>
        </pc:sldMkLst>
        <pc:spChg chg="mod">
          <ac:chgData name="125S-Cheng, Anita" userId="4b7d9a7b-e82a-4d4a-8c99-d6425e24bcd1" providerId="ADAL" clId="{CDB70D1F-AB0D-46D3-8EF9-95407A545D30}" dt="2020-11-01T23:54:57.849" v="534" actId="20577"/>
          <ac:spMkLst>
            <pc:docMk/>
            <pc:sldMk cId="4004837407" sldId="261"/>
            <ac:spMk id="2" creationId="{007B7B3C-89D4-4CEE-8F4A-50F17EF5DB42}"/>
          </ac:spMkLst>
        </pc:spChg>
        <pc:spChg chg="mod">
          <ac:chgData name="125S-Cheng, Anita" userId="4b7d9a7b-e82a-4d4a-8c99-d6425e24bcd1" providerId="ADAL" clId="{CDB70D1F-AB0D-46D3-8EF9-95407A545D30}" dt="2020-11-02T02:26:35.925" v="4407" actId="207"/>
          <ac:spMkLst>
            <pc:docMk/>
            <pc:sldMk cId="4004837407" sldId="261"/>
            <ac:spMk id="3" creationId="{7C95FD90-C9BA-47F6-8494-D1E582FD0CC5}"/>
          </ac:spMkLst>
        </pc:spChg>
        <pc:picChg chg="add del mod">
          <ac:chgData name="125S-Cheng, Anita" userId="4b7d9a7b-e82a-4d4a-8c99-d6425e24bcd1" providerId="ADAL" clId="{CDB70D1F-AB0D-46D3-8EF9-95407A545D30}" dt="2020-11-02T02:37:27.603" v="4417"/>
          <ac:picMkLst>
            <pc:docMk/>
            <pc:sldMk cId="4004837407" sldId="261"/>
            <ac:picMk id="4" creationId="{ECD4834C-3560-47C3-81CC-AA04B7B448F9}"/>
          </ac:picMkLst>
        </pc:picChg>
        <pc:picChg chg="add del mod">
          <ac:chgData name="125S-Cheng, Anita" userId="4b7d9a7b-e82a-4d4a-8c99-d6425e24bcd1" providerId="ADAL" clId="{CDB70D1F-AB0D-46D3-8EF9-95407A545D30}" dt="2020-11-03T03:37:45.532" v="5083"/>
          <ac:picMkLst>
            <pc:docMk/>
            <pc:sldMk cId="4004837407" sldId="261"/>
            <ac:picMk id="5" creationId="{DF46A8D3-7FE7-4E6A-89DD-E54FC913097D}"/>
          </ac:picMkLst>
        </pc:picChg>
      </pc:sldChg>
      <pc:sldChg chg="addSp modSp new mod modTransition setBg modAnim">
        <pc:chgData name="125S-Cheng, Anita" userId="4b7d9a7b-e82a-4d4a-8c99-d6425e24bcd1" providerId="ADAL" clId="{CDB70D1F-AB0D-46D3-8EF9-95407A545D30}" dt="2020-11-03T03:46:26.195" v="5109"/>
        <pc:sldMkLst>
          <pc:docMk/>
          <pc:sldMk cId="3623613141" sldId="262"/>
        </pc:sldMkLst>
        <pc:spChg chg="mod">
          <ac:chgData name="125S-Cheng, Anita" userId="4b7d9a7b-e82a-4d4a-8c99-d6425e24bcd1" providerId="ADAL" clId="{CDB70D1F-AB0D-46D3-8EF9-95407A545D30}" dt="2020-11-03T01:55:38.821" v="4885" actId="207"/>
          <ac:spMkLst>
            <pc:docMk/>
            <pc:sldMk cId="3623613141" sldId="262"/>
            <ac:spMk id="2" creationId="{5B0D05B9-1E39-4572-A54E-C6C4E7910649}"/>
          </ac:spMkLst>
        </pc:spChg>
        <pc:spChg chg="mod ord">
          <ac:chgData name="125S-Cheng, Anita" userId="4b7d9a7b-e82a-4d4a-8c99-d6425e24bcd1" providerId="ADAL" clId="{CDB70D1F-AB0D-46D3-8EF9-95407A545D30}" dt="2020-11-02T00:26:36.862" v="1650" actId="20577"/>
          <ac:spMkLst>
            <pc:docMk/>
            <pc:sldMk cId="3623613141" sldId="262"/>
            <ac:spMk id="3" creationId="{2134BA61-1B35-4DC6-A486-496C68185363}"/>
          </ac:spMkLst>
        </pc:spChg>
        <pc:spChg chg="add mod">
          <ac:chgData name="125S-Cheng, Anita" userId="4b7d9a7b-e82a-4d4a-8c99-d6425e24bcd1" providerId="ADAL" clId="{CDB70D1F-AB0D-46D3-8EF9-95407A545D30}" dt="2020-11-03T01:50:07.354" v="4877" actId="14100"/>
          <ac:spMkLst>
            <pc:docMk/>
            <pc:sldMk cId="3623613141" sldId="262"/>
            <ac:spMk id="6" creationId="{BC10F891-6A2A-48C1-B415-AB21EBAAEA06}"/>
          </ac:spMkLst>
        </pc:spChg>
        <pc:picChg chg="add mod">
          <ac:chgData name="125S-Cheng, Anita" userId="4b7d9a7b-e82a-4d4a-8c99-d6425e24bcd1" providerId="ADAL" clId="{CDB70D1F-AB0D-46D3-8EF9-95407A545D30}" dt="2020-11-03T03:17:06.431" v="5050"/>
          <ac:picMkLst>
            <pc:docMk/>
            <pc:sldMk cId="3623613141" sldId="262"/>
            <ac:picMk id="4" creationId="{CE698074-D173-47A8-A8C9-F7E57FEA9442}"/>
          </ac:picMkLst>
        </pc:picChg>
        <pc:picChg chg="add mod">
          <ac:chgData name="125S-Cheng, Anita" userId="4b7d9a7b-e82a-4d4a-8c99-d6425e24bcd1" providerId="ADAL" clId="{CDB70D1F-AB0D-46D3-8EF9-95407A545D30}" dt="2020-11-02T00:25:39.905" v="1585" actId="26606"/>
          <ac:picMkLst>
            <pc:docMk/>
            <pc:sldMk cId="3623613141" sldId="262"/>
            <ac:picMk id="5" creationId="{290A4014-255A-4F98-AD18-39BFC7F18333}"/>
          </ac:picMkLst>
        </pc:picChg>
        <pc:picChg chg="add mod">
          <ac:chgData name="125S-Cheng, Anita" userId="4b7d9a7b-e82a-4d4a-8c99-d6425e24bcd1" providerId="ADAL" clId="{CDB70D1F-AB0D-46D3-8EF9-95407A545D30}" dt="2020-11-03T03:42:30.035" v="5095" actId="14100"/>
          <ac:picMkLst>
            <pc:docMk/>
            <pc:sldMk cId="3623613141" sldId="262"/>
            <ac:picMk id="8" creationId="{3B2C8DED-BDEC-4D37-9DFA-0448E6C349A7}"/>
          </ac:picMkLst>
        </pc:picChg>
      </pc:sldChg>
      <pc:sldChg chg="addSp modSp new del mod ord modTransition">
        <pc:chgData name="125S-Cheng, Anita" userId="4b7d9a7b-e82a-4d4a-8c99-d6425e24bcd1" providerId="ADAL" clId="{CDB70D1F-AB0D-46D3-8EF9-95407A545D30}" dt="2020-11-03T01:37:40.644" v="4489" actId="2696"/>
        <pc:sldMkLst>
          <pc:docMk/>
          <pc:sldMk cId="1905257819" sldId="263"/>
        </pc:sldMkLst>
        <pc:spChg chg="mod">
          <ac:chgData name="125S-Cheng, Anita" userId="4b7d9a7b-e82a-4d4a-8c99-d6425e24bcd1" providerId="ADAL" clId="{CDB70D1F-AB0D-46D3-8EF9-95407A545D30}" dt="2020-11-02T00:31:20.532" v="1953" actId="20577"/>
          <ac:spMkLst>
            <pc:docMk/>
            <pc:sldMk cId="1905257819" sldId="263"/>
            <ac:spMk id="2" creationId="{F27E7EE6-DECE-4C0F-8156-83F9FE46C44D}"/>
          </ac:spMkLst>
        </pc:spChg>
        <pc:spChg chg="mod">
          <ac:chgData name="125S-Cheng, Anita" userId="4b7d9a7b-e82a-4d4a-8c99-d6425e24bcd1" providerId="ADAL" clId="{CDB70D1F-AB0D-46D3-8EF9-95407A545D30}" dt="2020-11-02T00:33:51.056" v="2174" actId="27636"/>
          <ac:spMkLst>
            <pc:docMk/>
            <pc:sldMk cId="1905257819" sldId="263"/>
            <ac:spMk id="3" creationId="{9AD51A60-88FD-40EB-A570-BF00233A72FF}"/>
          </ac:spMkLst>
        </pc:spChg>
        <pc:picChg chg="add mod">
          <ac:chgData name="125S-Cheng, Anita" userId="4b7d9a7b-e82a-4d4a-8c99-d6425e24bcd1" providerId="ADAL" clId="{CDB70D1F-AB0D-46D3-8EF9-95407A545D30}" dt="2020-11-02T02:46:34.194" v="4423"/>
          <ac:picMkLst>
            <pc:docMk/>
            <pc:sldMk cId="1905257819" sldId="263"/>
            <ac:picMk id="4" creationId="{D0F1C49D-B390-478A-A4A2-5EC3C4246D72}"/>
          </ac:picMkLst>
        </pc:picChg>
      </pc:sldChg>
      <pc:sldChg chg="modSp new del mod">
        <pc:chgData name="125S-Cheng, Anita" userId="4b7d9a7b-e82a-4d4a-8c99-d6425e24bcd1" providerId="ADAL" clId="{CDB70D1F-AB0D-46D3-8EF9-95407A545D30}" dt="2020-11-02T00:31:52.376" v="1970" actId="2696"/>
        <pc:sldMkLst>
          <pc:docMk/>
          <pc:sldMk cId="3311928958" sldId="264"/>
        </pc:sldMkLst>
        <pc:spChg chg="mod">
          <ac:chgData name="125S-Cheng, Anita" userId="4b7d9a7b-e82a-4d4a-8c99-d6425e24bcd1" providerId="ADAL" clId="{CDB70D1F-AB0D-46D3-8EF9-95407A545D30}" dt="2020-11-02T00:31:38.057" v="1968" actId="20577"/>
          <ac:spMkLst>
            <pc:docMk/>
            <pc:sldMk cId="3311928958" sldId="264"/>
            <ac:spMk id="2" creationId="{3D9443A7-4924-4E4E-AA24-BB1F7CF2D692}"/>
          </ac:spMkLst>
        </pc:spChg>
      </pc:sldChg>
      <pc:sldChg chg="addSp delSp modSp new add del mod modTransition setBg modAnim">
        <pc:chgData name="125S-Cheng, Anita" userId="4b7d9a7b-e82a-4d4a-8c99-d6425e24bcd1" providerId="ADAL" clId="{CDB70D1F-AB0D-46D3-8EF9-95407A545D30}" dt="2020-11-03T04:39:50.229" v="5160" actId="2696"/>
        <pc:sldMkLst>
          <pc:docMk/>
          <pc:sldMk cId="3803699906" sldId="264"/>
        </pc:sldMkLst>
        <pc:spChg chg="mod">
          <ac:chgData name="125S-Cheng, Anita" userId="4b7d9a7b-e82a-4d4a-8c99-d6425e24bcd1" providerId="ADAL" clId="{CDB70D1F-AB0D-46D3-8EF9-95407A545D30}" dt="2020-11-02T00:41:23.325" v="2612" actId="26606"/>
          <ac:spMkLst>
            <pc:docMk/>
            <pc:sldMk cId="3803699906" sldId="264"/>
            <ac:spMk id="2" creationId="{04780F4E-F265-4E45-B89F-589931A7943E}"/>
          </ac:spMkLst>
        </pc:spChg>
        <pc:spChg chg="mod ord">
          <ac:chgData name="125S-Cheng, Anita" userId="4b7d9a7b-e82a-4d4a-8c99-d6425e24bcd1" providerId="ADAL" clId="{CDB70D1F-AB0D-46D3-8EF9-95407A545D30}" dt="2020-11-03T03:40:06.097" v="5088" actId="1076"/>
          <ac:spMkLst>
            <pc:docMk/>
            <pc:sldMk cId="3803699906" sldId="264"/>
            <ac:spMk id="3" creationId="{D3517178-1C4D-49F0-9B24-9D37456E72DD}"/>
          </ac:spMkLst>
        </pc:spChg>
        <pc:spChg chg="add del">
          <ac:chgData name="125S-Cheng, Anita" userId="4b7d9a7b-e82a-4d4a-8c99-d6425e24bcd1" providerId="ADAL" clId="{CDB70D1F-AB0D-46D3-8EF9-95407A545D30}" dt="2020-11-02T00:41:13.055" v="2611" actId="26606"/>
          <ac:spMkLst>
            <pc:docMk/>
            <pc:sldMk cId="3803699906" sldId="264"/>
            <ac:spMk id="10" creationId="{3994EE40-F54F-48E5-826B-B45158209684}"/>
          </ac:spMkLst>
        </pc:spChg>
        <pc:picChg chg="add del mod">
          <ac:chgData name="125S-Cheng, Anita" userId="4b7d9a7b-e82a-4d4a-8c99-d6425e24bcd1" providerId="ADAL" clId="{CDB70D1F-AB0D-46D3-8EF9-95407A545D30}" dt="2020-11-02T02:50:13.762" v="4425"/>
          <ac:picMkLst>
            <pc:docMk/>
            <pc:sldMk cId="3803699906" sldId="264"/>
            <ac:picMk id="4" creationId="{F1CAFF42-3EE9-4074-8E69-84A09E08196D}"/>
          </ac:picMkLst>
        </pc:picChg>
        <pc:picChg chg="add mod ord modCrop">
          <ac:chgData name="125S-Cheng, Anita" userId="4b7d9a7b-e82a-4d4a-8c99-d6425e24bcd1" providerId="ADAL" clId="{CDB70D1F-AB0D-46D3-8EF9-95407A545D30}" dt="2020-11-03T03:39:47.792" v="5087" actId="732"/>
          <ac:picMkLst>
            <pc:docMk/>
            <pc:sldMk cId="3803699906" sldId="264"/>
            <ac:picMk id="5" creationId="{887C4F27-279B-49B7-9182-9EE2CB08E841}"/>
          </ac:picMkLst>
        </pc:picChg>
        <pc:picChg chg="add del mod">
          <ac:chgData name="125S-Cheng, Anita" userId="4b7d9a7b-e82a-4d4a-8c99-d6425e24bcd1" providerId="ADAL" clId="{CDB70D1F-AB0D-46D3-8EF9-95407A545D30}" dt="2020-11-03T03:39:24.293" v="5085"/>
          <ac:picMkLst>
            <pc:docMk/>
            <pc:sldMk cId="3803699906" sldId="264"/>
            <ac:picMk id="7" creationId="{EBD66F38-92B5-4B91-AD4E-452B17128E28}"/>
          </ac:picMkLst>
        </pc:picChg>
        <pc:inkChg chg="add del">
          <ac:chgData name="125S-Cheng, Anita" userId="4b7d9a7b-e82a-4d4a-8c99-d6425e24bcd1" providerId="ADAL" clId="{CDB70D1F-AB0D-46D3-8EF9-95407A545D30}" dt="2020-11-03T03:39:24.293" v="5085"/>
          <ac:inkMkLst>
            <pc:docMk/>
            <pc:sldMk cId="3803699906" sldId="264"/>
            <ac:inkMk id="6" creationId="{06F13BB0-B073-4191-8014-D4F4862CD11D}"/>
          </ac:inkMkLst>
        </pc:inkChg>
      </pc:sldChg>
      <pc:sldChg chg="addSp delSp modSp new mod modTransition setBg setClrOvrMap">
        <pc:chgData name="125S-Cheng, Anita" userId="4b7d9a7b-e82a-4d4a-8c99-d6425e24bcd1" providerId="ADAL" clId="{CDB70D1F-AB0D-46D3-8EF9-95407A545D30}" dt="2020-11-03T03:15:24.329" v="5046"/>
        <pc:sldMkLst>
          <pc:docMk/>
          <pc:sldMk cId="734622849" sldId="265"/>
        </pc:sldMkLst>
        <pc:spChg chg="mod">
          <ac:chgData name="125S-Cheng, Anita" userId="4b7d9a7b-e82a-4d4a-8c99-d6425e24bcd1" providerId="ADAL" clId="{CDB70D1F-AB0D-46D3-8EF9-95407A545D30}" dt="2020-11-03T01:56:09.914" v="4887" actId="1076"/>
          <ac:spMkLst>
            <pc:docMk/>
            <pc:sldMk cId="734622849" sldId="265"/>
            <ac:spMk id="2" creationId="{17EF1C65-BBEF-4E4B-9C03-CE029AF95F63}"/>
          </ac:spMkLst>
        </pc:spChg>
        <pc:spChg chg="mod ord">
          <ac:chgData name="125S-Cheng, Anita" userId="4b7d9a7b-e82a-4d4a-8c99-d6425e24bcd1" providerId="ADAL" clId="{CDB70D1F-AB0D-46D3-8EF9-95407A545D30}" dt="2020-11-03T01:55:52.117" v="4886" actId="1076"/>
          <ac:spMkLst>
            <pc:docMk/>
            <pc:sldMk cId="734622849" sldId="265"/>
            <ac:spMk id="3" creationId="{FE1520D8-002E-4752-A1EF-77D333A004B4}"/>
          </ac:spMkLst>
        </pc:spChg>
        <pc:spChg chg="add del mod">
          <ac:chgData name="125S-Cheng, Anita" userId="4b7d9a7b-e82a-4d4a-8c99-d6425e24bcd1" providerId="ADAL" clId="{CDB70D1F-AB0D-46D3-8EF9-95407A545D30}" dt="2020-11-02T00:44:41.620" v="2732"/>
          <ac:spMkLst>
            <pc:docMk/>
            <pc:sldMk cId="734622849" sldId="265"/>
            <ac:spMk id="4" creationId="{7AF5663A-E536-49D4-BBB2-A837DB259C71}"/>
          </ac:spMkLst>
        </pc:spChg>
        <pc:spChg chg="add del">
          <ac:chgData name="125S-Cheng, Anita" userId="4b7d9a7b-e82a-4d4a-8c99-d6425e24bcd1" providerId="ADAL" clId="{CDB70D1F-AB0D-46D3-8EF9-95407A545D30}" dt="2020-11-02T00:44:49.221" v="2733" actId="26606"/>
          <ac:spMkLst>
            <pc:docMk/>
            <pc:sldMk cId="734622849" sldId="265"/>
            <ac:spMk id="71" creationId="{133F8CB7-795C-4272-9073-64D8CF97F220}"/>
          </ac:spMkLst>
        </pc:spChg>
        <pc:spChg chg="add del">
          <ac:chgData name="125S-Cheng, Anita" userId="4b7d9a7b-e82a-4d4a-8c99-d6425e24bcd1" providerId="ADAL" clId="{CDB70D1F-AB0D-46D3-8EF9-95407A545D30}" dt="2020-11-02T00:44:49.221" v="2733" actId="26606"/>
          <ac:spMkLst>
            <pc:docMk/>
            <pc:sldMk cId="734622849" sldId="265"/>
            <ac:spMk id="73" creationId="{B95EB505-AE12-4878-88D1-3A93384E044A}"/>
          </ac:spMkLst>
        </pc:spChg>
        <pc:spChg chg="add del">
          <ac:chgData name="125S-Cheng, Anita" userId="4b7d9a7b-e82a-4d4a-8c99-d6425e24bcd1" providerId="ADAL" clId="{CDB70D1F-AB0D-46D3-8EF9-95407A545D30}" dt="2020-11-02T00:44:49.221" v="2733" actId="26606"/>
          <ac:spMkLst>
            <pc:docMk/>
            <pc:sldMk cId="734622849" sldId="265"/>
            <ac:spMk id="75" creationId="{A12BC7B8-5515-40FA-A38E-1054E2061B47}"/>
          </ac:spMkLst>
        </pc:spChg>
        <pc:spChg chg="add del">
          <ac:chgData name="125S-Cheng, Anita" userId="4b7d9a7b-e82a-4d4a-8c99-d6425e24bcd1" providerId="ADAL" clId="{CDB70D1F-AB0D-46D3-8EF9-95407A545D30}" dt="2020-11-02T00:44:49.221" v="2733" actId="26606"/>
          <ac:spMkLst>
            <pc:docMk/>
            <pc:sldMk cId="734622849" sldId="265"/>
            <ac:spMk id="77" creationId="{DD55F7DD-ACF1-44A0-B9B5-FC5A875443DA}"/>
          </ac:spMkLst>
        </pc:spChg>
        <pc:spChg chg="add">
          <ac:chgData name="125S-Cheng, Anita" userId="4b7d9a7b-e82a-4d4a-8c99-d6425e24bcd1" providerId="ADAL" clId="{CDB70D1F-AB0D-46D3-8EF9-95407A545D30}" dt="2020-11-02T01:04:26.973" v="3280" actId="26606"/>
          <ac:spMkLst>
            <pc:docMk/>
            <pc:sldMk cId="734622849" sldId="265"/>
            <ac:spMk id="1028" creationId="{AC2290F0-E45D-41DB-B296-10FEC3519026}"/>
          </ac:spMkLst>
        </pc:spChg>
        <pc:spChg chg="add">
          <ac:chgData name="125S-Cheng, Anita" userId="4b7d9a7b-e82a-4d4a-8c99-d6425e24bcd1" providerId="ADAL" clId="{CDB70D1F-AB0D-46D3-8EF9-95407A545D30}" dt="2020-11-02T01:04:26.973" v="3280" actId="26606"/>
          <ac:spMkLst>
            <pc:docMk/>
            <pc:sldMk cId="734622849" sldId="265"/>
            <ac:spMk id="1029" creationId="{42F5B9E6-0E39-45C4-A238-A7F0FA66F33C}"/>
          </ac:spMkLst>
        </pc:spChg>
        <pc:spChg chg="add">
          <ac:chgData name="125S-Cheng, Anita" userId="4b7d9a7b-e82a-4d4a-8c99-d6425e24bcd1" providerId="ADAL" clId="{CDB70D1F-AB0D-46D3-8EF9-95407A545D30}" dt="2020-11-02T01:04:26.973" v="3280" actId="26606"/>
          <ac:spMkLst>
            <pc:docMk/>
            <pc:sldMk cId="734622849" sldId="265"/>
            <ac:spMk id="1030" creationId="{B97A76A2-B7F2-4D75-AB9E-71FB748825F4}"/>
          </ac:spMkLst>
        </pc:spChg>
        <pc:picChg chg="add del mod">
          <ac:chgData name="125S-Cheng, Anita" userId="4b7d9a7b-e82a-4d4a-8c99-d6425e24bcd1" providerId="ADAL" clId="{CDB70D1F-AB0D-46D3-8EF9-95407A545D30}" dt="2020-11-02T02:56:58.958" v="4427"/>
          <ac:picMkLst>
            <pc:docMk/>
            <pc:sldMk cId="734622849" sldId="265"/>
            <ac:picMk id="4" creationId="{BF4C7ABF-A253-4DDB-BADE-455F05F1F2AC}"/>
          </ac:picMkLst>
        </pc:picChg>
        <pc:picChg chg="add mod">
          <ac:chgData name="125S-Cheng, Anita" userId="4b7d9a7b-e82a-4d4a-8c99-d6425e24bcd1" providerId="ADAL" clId="{CDB70D1F-AB0D-46D3-8EF9-95407A545D30}" dt="2020-11-02T02:56:58.958" v="4427"/>
          <ac:picMkLst>
            <pc:docMk/>
            <pc:sldMk cId="734622849" sldId="265"/>
            <ac:picMk id="6" creationId="{9909E862-D24F-42A8-B406-89ED11C51B63}"/>
          </ac:picMkLst>
        </pc:picChg>
        <pc:picChg chg="add mod ord">
          <ac:chgData name="125S-Cheng, Anita" userId="4b7d9a7b-e82a-4d4a-8c99-d6425e24bcd1" providerId="ADAL" clId="{CDB70D1F-AB0D-46D3-8EF9-95407A545D30}" dt="2020-11-02T01:04:26.973" v="3280" actId="26606"/>
          <ac:picMkLst>
            <pc:docMk/>
            <pc:sldMk cId="734622849" sldId="265"/>
            <ac:picMk id="1026" creationId="{BF29ED8E-276E-45F8-A5B6-F5D22838DEC9}"/>
          </ac:picMkLst>
        </pc:picChg>
        <pc:inkChg chg="add">
          <ac:chgData name="125S-Cheng, Anita" userId="4b7d9a7b-e82a-4d4a-8c99-d6425e24bcd1" providerId="ADAL" clId="{CDB70D1F-AB0D-46D3-8EF9-95407A545D30}" dt="2020-11-02T02:56:58.958" v="4427"/>
          <ac:inkMkLst>
            <pc:docMk/>
            <pc:sldMk cId="734622849" sldId="265"/>
            <ac:inkMk id="5" creationId="{8C6AC5B3-DB39-48B0-B4F8-2DB83DD2FEFA}"/>
          </ac:inkMkLst>
        </pc:inkChg>
      </pc:sldChg>
      <pc:sldChg chg="add del">
        <pc:chgData name="125S-Cheng, Anita" userId="4b7d9a7b-e82a-4d4a-8c99-d6425e24bcd1" providerId="ADAL" clId="{CDB70D1F-AB0D-46D3-8EF9-95407A545D30}" dt="2020-11-02T00:31:55.955" v="1971" actId="2696"/>
        <pc:sldMkLst>
          <pc:docMk/>
          <pc:sldMk cId="769907586" sldId="265"/>
        </pc:sldMkLst>
      </pc:sldChg>
      <pc:sldChg chg="addSp delSp modSp new del mod modTransition setBg modAnim setClrOvrMap">
        <pc:chgData name="125S-Cheng, Anita" userId="4b7d9a7b-e82a-4d4a-8c99-d6425e24bcd1" providerId="ADAL" clId="{CDB70D1F-AB0D-46D3-8EF9-95407A545D30}" dt="2020-11-06T23:28:49.079" v="5227" actId="2696"/>
        <pc:sldMkLst>
          <pc:docMk/>
          <pc:sldMk cId="79649601" sldId="266"/>
        </pc:sldMkLst>
        <pc:spChg chg="mod">
          <ac:chgData name="125S-Cheng, Anita" userId="4b7d9a7b-e82a-4d4a-8c99-d6425e24bcd1" providerId="ADAL" clId="{CDB70D1F-AB0D-46D3-8EF9-95407A545D30}" dt="2020-11-03T01:56:41.860" v="4900" actId="1076"/>
          <ac:spMkLst>
            <pc:docMk/>
            <pc:sldMk cId="79649601" sldId="266"/>
            <ac:spMk id="2" creationId="{220EF9FC-586D-4847-8CF5-0D3788172567}"/>
          </ac:spMkLst>
        </pc:spChg>
        <pc:spChg chg="mod ord">
          <ac:chgData name="125S-Cheng, Anita" userId="4b7d9a7b-e82a-4d4a-8c99-d6425e24bcd1" providerId="ADAL" clId="{CDB70D1F-AB0D-46D3-8EF9-95407A545D30}" dt="2020-11-03T01:56:47.324" v="4901" actId="33524"/>
          <ac:spMkLst>
            <pc:docMk/>
            <pc:sldMk cId="79649601" sldId="266"/>
            <ac:spMk id="3" creationId="{EBF00CF4-DC95-41B7-B7DC-2834E25C924C}"/>
          </ac:spMkLst>
        </pc:spChg>
        <pc:spChg chg="add del">
          <ac:chgData name="125S-Cheng, Anita" userId="4b7d9a7b-e82a-4d4a-8c99-d6425e24bcd1" providerId="ADAL" clId="{CDB70D1F-AB0D-46D3-8EF9-95407A545D30}" dt="2020-11-02T00:58:32.683" v="3151" actId="26606"/>
          <ac:spMkLst>
            <pc:docMk/>
            <pc:sldMk cId="79649601" sldId="266"/>
            <ac:spMk id="10" creationId="{9D336D4B-F9C3-4167-9191-8DA896C803E6}"/>
          </ac:spMkLst>
        </pc:spChg>
        <pc:spChg chg="add del">
          <ac:chgData name="125S-Cheng, Anita" userId="4b7d9a7b-e82a-4d4a-8c99-d6425e24bcd1" providerId="ADAL" clId="{CDB70D1F-AB0D-46D3-8EF9-95407A545D30}" dt="2020-11-02T00:58:32.683" v="3151" actId="26606"/>
          <ac:spMkLst>
            <pc:docMk/>
            <pc:sldMk cId="79649601" sldId="266"/>
            <ac:spMk id="12" creationId="{069BF0B4-2BF1-40F2-8D8E-9CFCED97D981}"/>
          </ac:spMkLst>
        </pc:spChg>
        <pc:spChg chg="add del">
          <ac:chgData name="125S-Cheng, Anita" userId="4b7d9a7b-e82a-4d4a-8c99-d6425e24bcd1" providerId="ADAL" clId="{CDB70D1F-AB0D-46D3-8EF9-95407A545D30}" dt="2020-11-02T00:58:48.229" v="3153" actId="26606"/>
          <ac:spMkLst>
            <pc:docMk/>
            <pc:sldMk cId="79649601" sldId="266"/>
            <ac:spMk id="14" creationId="{567B1EEF-AB32-40F7-AD5F-41E0EA001EBE}"/>
          </ac:spMkLst>
        </pc:spChg>
        <pc:spChg chg="add del">
          <ac:chgData name="125S-Cheng, Anita" userId="4b7d9a7b-e82a-4d4a-8c99-d6425e24bcd1" providerId="ADAL" clId="{CDB70D1F-AB0D-46D3-8EF9-95407A545D30}" dt="2020-11-02T00:58:48.229" v="3153" actId="26606"/>
          <ac:spMkLst>
            <pc:docMk/>
            <pc:sldMk cId="79649601" sldId="266"/>
            <ac:spMk id="15" creationId="{8C1FC8BA-94E6-44F7-B346-6A2215E66D2E}"/>
          </ac:spMkLst>
        </pc:spChg>
        <pc:spChg chg="add del">
          <ac:chgData name="125S-Cheng, Anita" userId="4b7d9a7b-e82a-4d4a-8c99-d6425e24bcd1" providerId="ADAL" clId="{CDB70D1F-AB0D-46D3-8EF9-95407A545D30}" dt="2020-11-02T00:58:48.229" v="3153" actId="26606"/>
          <ac:spMkLst>
            <pc:docMk/>
            <pc:sldMk cId="79649601" sldId="266"/>
            <ac:spMk id="16" creationId="{A8329D92-4903-43FF-90F4-878F5D3F1D22}"/>
          </ac:spMkLst>
        </pc:spChg>
        <pc:spChg chg="add del">
          <ac:chgData name="125S-Cheng, Anita" userId="4b7d9a7b-e82a-4d4a-8c99-d6425e24bcd1" providerId="ADAL" clId="{CDB70D1F-AB0D-46D3-8EF9-95407A545D30}" dt="2020-11-02T00:58:52.765" v="3155" actId="26606"/>
          <ac:spMkLst>
            <pc:docMk/>
            <pc:sldMk cId="79649601" sldId="266"/>
            <ac:spMk id="18" creationId="{A5BA3AE5-0FB8-4948-A421-5CEE1A5E8A61}"/>
          </ac:spMkLst>
        </pc:spChg>
        <pc:spChg chg="add del">
          <ac:chgData name="125S-Cheng, Anita" userId="4b7d9a7b-e82a-4d4a-8c99-d6425e24bcd1" providerId="ADAL" clId="{CDB70D1F-AB0D-46D3-8EF9-95407A545D30}" dt="2020-11-02T00:58:52.765" v="3155" actId="26606"/>
          <ac:spMkLst>
            <pc:docMk/>
            <pc:sldMk cId="79649601" sldId="266"/>
            <ac:spMk id="19" creationId="{615FFFBF-F0D2-4BB8-BB9E-3ADC47E3B69A}"/>
          </ac:spMkLst>
        </pc:spChg>
        <pc:spChg chg="add del">
          <ac:chgData name="125S-Cheng, Anita" userId="4b7d9a7b-e82a-4d4a-8c99-d6425e24bcd1" providerId="ADAL" clId="{CDB70D1F-AB0D-46D3-8EF9-95407A545D30}" dt="2020-11-02T00:58:52.765" v="3155" actId="26606"/>
          <ac:spMkLst>
            <pc:docMk/>
            <pc:sldMk cId="79649601" sldId="266"/>
            <ac:spMk id="20" creationId="{FD056B7E-FBD7-4858-966D-9C4DEDA7EF3C}"/>
          </ac:spMkLst>
        </pc:spChg>
        <pc:spChg chg="add">
          <ac:chgData name="125S-Cheng, Anita" userId="4b7d9a7b-e82a-4d4a-8c99-d6425e24bcd1" providerId="ADAL" clId="{CDB70D1F-AB0D-46D3-8EF9-95407A545D30}" dt="2020-11-02T00:58:52.778" v="3156" actId="26606"/>
          <ac:spMkLst>
            <pc:docMk/>
            <pc:sldMk cId="79649601" sldId="266"/>
            <ac:spMk id="22" creationId="{8C1FC8BA-94E6-44F7-B346-6A2215E66D2E}"/>
          </ac:spMkLst>
        </pc:spChg>
        <pc:spChg chg="add">
          <ac:chgData name="125S-Cheng, Anita" userId="4b7d9a7b-e82a-4d4a-8c99-d6425e24bcd1" providerId="ADAL" clId="{CDB70D1F-AB0D-46D3-8EF9-95407A545D30}" dt="2020-11-02T00:58:52.778" v="3156" actId="26606"/>
          <ac:spMkLst>
            <pc:docMk/>
            <pc:sldMk cId="79649601" sldId="266"/>
            <ac:spMk id="23" creationId="{A8329D92-4903-43FF-90F4-878F5D3F1D22}"/>
          </ac:spMkLst>
        </pc:spChg>
        <pc:spChg chg="add">
          <ac:chgData name="125S-Cheng, Anita" userId="4b7d9a7b-e82a-4d4a-8c99-d6425e24bcd1" providerId="ADAL" clId="{CDB70D1F-AB0D-46D3-8EF9-95407A545D30}" dt="2020-11-02T00:58:52.778" v="3156" actId="26606"/>
          <ac:spMkLst>
            <pc:docMk/>
            <pc:sldMk cId="79649601" sldId="266"/>
            <ac:spMk id="24" creationId="{567B1EEF-AB32-40F7-AD5F-41E0EA001EBE}"/>
          </ac:spMkLst>
        </pc:spChg>
        <pc:picChg chg="add mod ord">
          <ac:chgData name="125S-Cheng, Anita" userId="4b7d9a7b-e82a-4d4a-8c99-d6425e24bcd1" providerId="ADAL" clId="{CDB70D1F-AB0D-46D3-8EF9-95407A545D30}" dt="2020-11-04T01:45:45.699" v="5173" actId="1076"/>
          <ac:picMkLst>
            <pc:docMk/>
            <pc:sldMk cId="79649601" sldId="266"/>
            <ac:picMk id="4" creationId="{E57F5ED8-4AEA-4DD3-98D0-96CA33585E45}"/>
          </ac:picMkLst>
        </pc:picChg>
        <pc:picChg chg="add mod modCrop">
          <ac:chgData name="125S-Cheng, Anita" userId="4b7d9a7b-e82a-4d4a-8c99-d6425e24bcd1" providerId="ADAL" clId="{CDB70D1F-AB0D-46D3-8EF9-95407A545D30}" dt="2020-11-03T03:50:15.421" v="5122" actId="14100"/>
          <ac:picMkLst>
            <pc:docMk/>
            <pc:sldMk cId="79649601" sldId="266"/>
            <ac:picMk id="5" creationId="{DAF7A9FF-0D30-4F19-80FC-0B16D643CA0C}"/>
          </ac:picMkLst>
        </pc:picChg>
        <pc:picChg chg="add mod">
          <ac:chgData name="125S-Cheng, Anita" userId="4b7d9a7b-e82a-4d4a-8c99-d6425e24bcd1" providerId="ADAL" clId="{CDB70D1F-AB0D-46D3-8EF9-95407A545D30}" dt="2020-11-04T01:46:00.027" v="5176" actId="1076"/>
          <ac:picMkLst>
            <pc:docMk/>
            <pc:sldMk cId="79649601" sldId="266"/>
            <ac:picMk id="7" creationId="{4120D166-0A70-48F9-BEFC-DBA29771C659}"/>
          </ac:picMkLst>
        </pc:picChg>
      </pc:sldChg>
      <pc:sldChg chg="addSp modSp new del mod modTransition">
        <pc:chgData name="125S-Cheng, Anita" userId="4b7d9a7b-e82a-4d4a-8c99-d6425e24bcd1" providerId="ADAL" clId="{CDB70D1F-AB0D-46D3-8EF9-95407A545D30}" dt="2020-11-03T01:37:24.444" v="4487" actId="2696"/>
        <pc:sldMkLst>
          <pc:docMk/>
          <pc:sldMk cId="3934520135" sldId="267"/>
        </pc:sldMkLst>
        <pc:spChg chg="mod">
          <ac:chgData name="125S-Cheng, Anita" userId="4b7d9a7b-e82a-4d4a-8c99-d6425e24bcd1" providerId="ADAL" clId="{CDB70D1F-AB0D-46D3-8EF9-95407A545D30}" dt="2020-11-02T00:46:16.788" v="2765" actId="20577"/>
          <ac:spMkLst>
            <pc:docMk/>
            <pc:sldMk cId="3934520135" sldId="267"/>
            <ac:spMk id="2" creationId="{BF56E539-FA3E-46C1-8F75-4A4D37C8DB3B}"/>
          </ac:spMkLst>
        </pc:spChg>
        <pc:spChg chg="mod">
          <ac:chgData name="125S-Cheng, Anita" userId="4b7d9a7b-e82a-4d4a-8c99-d6425e24bcd1" providerId="ADAL" clId="{CDB70D1F-AB0D-46D3-8EF9-95407A545D30}" dt="2020-11-02T01:15:36.295" v="4077" actId="20577"/>
          <ac:spMkLst>
            <pc:docMk/>
            <pc:sldMk cId="3934520135" sldId="267"/>
            <ac:spMk id="3" creationId="{907928B3-8E44-40D3-B64F-ECE3C4D8D628}"/>
          </ac:spMkLst>
        </pc:spChg>
        <pc:picChg chg="add mod">
          <ac:chgData name="125S-Cheng, Anita" userId="4b7d9a7b-e82a-4d4a-8c99-d6425e24bcd1" providerId="ADAL" clId="{CDB70D1F-AB0D-46D3-8EF9-95407A545D30}" dt="2020-11-02T03:03:01.103" v="4429"/>
          <ac:picMkLst>
            <pc:docMk/>
            <pc:sldMk cId="3934520135" sldId="267"/>
            <ac:picMk id="4" creationId="{8E51BC5E-8EC6-4376-AE25-32DC89BA4ACC}"/>
          </ac:picMkLst>
        </pc:picChg>
      </pc:sldChg>
      <pc:sldChg chg="addSp modSp new mod modTransition modAnim">
        <pc:chgData name="125S-Cheng, Anita" userId="4b7d9a7b-e82a-4d4a-8c99-d6425e24bcd1" providerId="ADAL" clId="{CDB70D1F-AB0D-46D3-8EF9-95407A545D30}" dt="2020-11-03T03:41:50.881" v="5092" actId="1076"/>
        <pc:sldMkLst>
          <pc:docMk/>
          <pc:sldMk cId="3047698599" sldId="268"/>
        </pc:sldMkLst>
        <pc:spChg chg="mod">
          <ac:chgData name="125S-Cheng, Anita" userId="4b7d9a7b-e82a-4d4a-8c99-d6425e24bcd1" providerId="ADAL" clId="{CDB70D1F-AB0D-46D3-8EF9-95407A545D30}" dt="2020-11-03T01:57:08.712" v="4903" actId="1076"/>
          <ac:spMkLst>
            <pc:docMk/>
            <pc:sldMk cId="3047698599" sldId="268"/>
            <ac:spMk id="2" creationId="{7700ECDD-3C7E-410F-9227-BA1F95D26A5D}"/>
          </ac:spMkLst>
        </pc:spChg>
        <pc:spChg chg="mod">
          <ac:chgData name="125S-Cheng, Anita" userId="4b7d9a7b-e82a-4d4a-8c99-d6425e24bcd1" providerId="ADAL" clId="{CDB70D1F-AB0D-46D3-8EF9-95407A545D30}" dt="2020-11-02T01:25:06.071" v="4387" actId="20577"/>
          <ac:spMkLst>
            <pc:docMk/>
            <pc:sldMk cId="3047698599" sldId="268"/>
            <ac:spMk id="3" creationId="{A0FB2830-2E2B-4B11-AE7F-9AB23BBD155A}"/>
          </ac:spMkLst>
        </pc:spChg>
        <pc:picChg chg="add mod">
          <ac:chgData name="125S-Cheng, Anita" userId="4b7d9a7b-e82a-4d4a-8c99-d6425e24bcd1" providerId="ADAL" clId="{CDB70D1F-AB0D-46D3-8EF9-95407A545D30}" dt="2020-11-02T03:04:15.882" v="4430"/>
          <ac:picMkLst>
            <pc:docMk/>
            <pc:sldMk cId="3047698599" sldId="268"/>
            <ac:picMk id="4" creationId="{4401693C-B1A7-433A-AB2D-6BFDD0004E7A}"/>
          </ac:picMkLst>
        </pc:picChg>
        <pc:picChg chg="add mod">
          <ac:chgData name="125S-Cheng, Anita" userId="4b7d9a7b-e82a-4d4a-8c99-d6425e24bcd1" providerId="ADAL" clId="{CDB70D1F-AB0D-46D3-8EF9-95407A545D30}" dt="2020-11-03T03:41:50.881" v="5092" actId="1076"/>
          <ac:picMkLst>
            <pc:docMk/>
            <pc:sldMk cId="3047698599" sldId="268"/>
            <ac:picMk id="6" creationId="{646EF2A9-C303-4FCC-A26C-3783A40CD947}"/>
          </ac:picMkLst>
        </pc:picChg>
      </pc:sldChg>
      <pc:sldChg chg="modSp new del mod ord">
        <pc:chgData name="125S-Cheng, Anita" userId="4b7d9a7b-e82a-4d4a-8c99-d6425e24bcd1" providerId="ADAL" clId="{CDB70D1F-AB0D-46D3-8EF9-95407A545D30}" dt="2020-11-02T01:05:08.432" v="3296" actId="2696"/>
        <pc:sldMkLst>
          <pc:docMk/>
          <pc:sldMk cId="3179271436" sldId="268"/>
        </pc:sldMkLst>
        <pc:spChg chg="mod">
          <ac:chgData name="125S-Cheng, Anita" userId="4b7d9a7b-e82a-4d4a-8c99-d6425e24bcd1" providerId="ADAL" clId="{CDB70D1F-AB0D-46D3-8EF9-95407A545D30}" dt="2020-11-02T01:04:59.512" v="3295" actId="21"/>
          <ac:spMkLst>
            <pc:docMk/>
            <pc:sldMk cId="3179271436" sldId="268"/>
            <ac:spMk id="3" creationId="{5067F264-1D3F-4AFA-93E0-3D18C68DCEF6}"/>
          </ac:spMkLst>
        </pc:spChg>
      </pc:sldChg>
      <pc:sldChg chg="new del">
        <pc:chgData name="125S-Cheng, Anita" userId="4b7d9a7b-e82a-4d4a-8c99-d6425e24bcd1" providerId="ADAL" clId="{CDB70D1F-AB0D-46D3-8EF9-95407A545D30}" dt="2020-11-02T01:44:36.933" v="4401" actId="47"/>
        <pc:sldMkLst>
          <pc:docMk/>
          <pc:sldMk cId="2992799081" sldId="269"/>
        </pc:sldMkLst>
      </pc:sldChg>
      <pc:sldChg chg="modSp new mod">
        <pc:chgData name="125S-Cheng, Anita" userId="4b7d9a7b-e82a-4d4a-8c99-d6425e24bcd1" providerId="ADAL" clId="{CDB70D1F-AB0D-46D3-8EF9-95407A545D30}" dt="2020-11-03T02:52:00.188" v="4907" actId="207"/>
        <pc:sldMkLst>
          <pc:docMk/>
          <pc:sldMk cId="3513051975" sldId="269"/>
        </pc:sldMkLst>
        <pc:spChg chg="mod">
          <ac:chgData name="125S-Cheng, Anita" userId="4b7d9a7b-e82a-4d4a-8c99-d6425e24bcd1" providerId="ADAL" clId="{CDB70D1F-AB0D-46D3-8EF9-95407A545D30}" dt="2020-11-03T02:52:00.188" v="4907" actId="207"/>
          <ac:spMkLst>
            <pc:docMk/>
            <pc:sldMk cId="3513051975" sldId="269"/>
            <ac:spMk id="2" creationId="{78FDA24F-9170-40EE-A707-05A2C7E7BD31}"/>
          </ac:spMkLst>
        </pc:spChg>
        <pc:spChg chg="mod">
          <ac:chgData name="125S-Cheng, Anita" userId="4b7d9a7b-e82a-4d4a-8c99-d6425e24bcd1" providerId="ADAL" clId="{CDB70D1F-AB0D-46D3-8EF9-95407A545D30}" dt="2020-11-02T03:09:13.053" v="4477" actId="27636"/>
          <ac:spMkLst>
            <pc:docMk/>
            <pc:sldMk cId="3513051975" sldId="269"/>
            <ac:spMk id="3" creationId="{0A284ED7-884E-43D2-8370-FCD428D2D2AB}"/>
          </ac:spMkLst>
        </pc:spChg>
      </pc:sldChg>
      <pc:sldChg chg="modSp new mod modTransition">
        <pc:chgData name="125S-Cheng, Anita" userId="4b7d9a7b-e82a-4d4a-8c99-d6425e24bcd1" providerId="ADAL" clId="{CDB70D1F-AB0D-46D3-8EF9-95407A545D30}" dt="2020-11-03T04:40:55.456" v="5163"/>
        <pc:sldMkLst>
          <pc:docMk/>
          <pc:sldMk cId="3612640078" sldId="270"/>
        </pc:sldMkLst>
        <pc:spChg chg="mod">
          <ac:chgData name="125S-Cheng, Anita" userId="4b7d9a7b-e82a-4d4a-8c99-d6425e24bcd1" providerId="ADAL" clId="{CDB70D1F-AB0D-46D3-8EF9-95407A545D30}" dt="2020-11-03T04:38:00.781" v="5141"/>
          <ac:spMkLst>
            <pc:docMk/>
            <pc:sldMk cId="3612640078" sldId="270"/>
            <ac:spMk id="2" creationId="{77C1DD9A-8F66-4CA3-BCEF-7E62098D3A11}"/>
          </ac:spMkLst>
        </pc:spChg>
        <pc:spChg chg="mod">
          <ac:chgData name="125S-Cheng, Anita" userId="4b7d9a7b-e82a-4d4a-8c99-d6425e24bcd1" providerId="ADAL" clId="{CDB70D1F-AB0D-46D3-8EF9-95407A545D30}" dt="2020-11-03T04:37:51.108" v="5140"/>
          <ac:spMkLst>
            <pc:docMk/>
            <pc:sldMk cId="3612640078" sldId="270"/>
            <ac:spMk id="3" creationId="{1F1BCF74-2F02-472B-A248-129A69BC0AA0}"/>
          </ac:spMkLst>
        </pc:spChg>
      </pc:sldChg>
      <pc:sldChg chg="addSp delSp modSp new mod modTransition setBg setClrOvrMap">
        <pc:chgData name="125S-Cheng, Anita" userId="4b7d9a7b-e82a-4d4a-8c99-d6425e24bcd1" providerId="ADAL" clId="{CDB70D1F-AB0D-46D3-8EF9-95407A545D30}" dt="2020-11-03T04:41:07.533" v="5166"/>
        <pc:sldMkLst>
          <pc:docMk/>
          <pc:sldMk cId="30364592" sldId="271"/>
        </pc:sldMkLst>
        <pc:spChg chg="mod">
          <ac:chgData name="125S-Cheng, Anita" userId="4b7d9a7b-e82a-4d4a-8c99-d6425e24bcd1" providerId="ADAL" clId="{CDB70D1F-AB0D-46D3-8EF9-95407A545D30}" dt="2020-11-03T04:39:30.889" v="5155" actId="26606"/>
          <ac:spMkLst>
            <pc:docMk/>
            <pc:sldMk cId="30364592" sldId="271"/>
            <ac:spMk id="2" creationId="{DD6B813F-B722-41D8-89BB-0E4B21F131DE}"/>
          </ac:spMkLst>
        </pc:spChg>
        <pc:spChg chg="mod ord">
          <ac:chgData name="125S-Cheng, Anita" userId="4b7d9a7b-e82a-4d4a-8c99-d6425e24bcd1" providerId="ADAL" clId="{CDB70D1F-AB0D-46D3-8EF9-95407A545D30}" dt="2020-11-03T04:39:43.129" v="5159" actId="1076"/>
          <ac:spMkLst>
            <pc:docMk/>
            <pc:sldMk cId="30364592" sldId="271"/>
            <ac:spMk id="3" creationId="{40686648-045D-41E6-9B69-93FCDB4EC472}"/>
          </ac:spMkLst>
        </pc:spChg>
        <pc:spChg chg="add del">
          <ac:chgData name="125S-Cheng, Anita" userId="4b7d9a7b-e82a-4d4a-8c99-d6425e24bcd1" providerId="ADAL" clId="{CDB70D1F-AB0D-46D3-8EF9-95407A545D30}" dt="2020-11-03T04:39:17.983" v="5150" actId="26606"/>
          <ac:spMkLst>
            <pc:docMk/>
            <pc:sldMk cId="30364592" sldId="271"/>
            <ac:spMk id="10" creationId="{0EA0C3AC-2A72-484B-B07D-F2CC519F1201}"/>
          </ac:spMkLst>
        </pc:spChg>
        <pc:spChg chg="add del">
          <ac:chgData name="125S-Cheng, Anita" userId="4b7d9a7b-e82a-4d4a-8c99-d6425e24bcd1" providerId="ADAL" clId="{CDB70D1F-AB0D-46D3-8EF9-95407A545D30}" dt="2020-11-03T04:39:17.983" v="5150" actId="26606"/>
          <ac:spMkLst>
            <pc:docMk/>
            <pc:sldMk cId="30364592" sldId="271"/>
            <ac:spMk id="12" creationId="{986477EF-3991-4D07-9F11-9E887C340C78}"/>
          </ac:spMkLst>
        </pc:spChg>
        <pc:spChg chg="add del">
          <ac:chgData name="125S-Cheng, Anita" userId="4b7d9a7b-e82a-4d4a-8c99-d6425e24bcd1" providerId="ADAL" clId="{CDB70D1F-AB0D-46D3-8EF9-95407A545D30}" dt="2020-11-03T04:39:17.983" v="5150" actId="26606"/>
          <ac:spMkLst>
            <pc:docMk/>
            <pc:sldMk cId="30364592" sldId="271"/>
            <ac:spMk id="14" creationId="{EDA40B90-E281-4108-8CC2-959D5F95070A}"/>
          </ac:spMkLst>
        </pc:spChg>
        <pc:spChg chg="add del">
          <ac:chgData name="125S-Cheng, Anita" userId="4b7d9a7b-e82a-4d4a-8c99-d6425e24bcd1" providerId="ADAL" clId="{CDB70D1F-AB0D-46D3-8EF9-95407A545D30}" dt="2020-11-03T04:39:27.760" v="5153" actId="26606"/>
          <ac:spMkLst>
            <pc:docMk/>
            <pc:sldMk cId="30364592" sldId="271"/>
            <ac:spMk id="16" creationId="{A5BA3AE5-0FB8-4948-A421-5CEE1A5E8A61}"/>
          </ac:spMkLst>
        </pc:spChg>
        <pc:spChg chg="add del">
          <ac:chgData name="125S-Cheng, Anita" userId="4b7d9a7b-e82a-4d4a-8c99-d6425e24bcd1" providerId="ADAL" clId="{CDB70D1F-AB0D-46D3-8EF9-95407A545D30}" dt="2020-11-03T04:39:27.760" v="5153" actId="26606"/>
          <ac:spMkLst>
            <pc:docMk/>
            <pc:sldMk cId="30364592" sldId="271"/>
            <ac:spMk id="17" creationId="{615FFFBF-F0D2-4BB8-BB9E-3ADC47E3B69A}"/>
          </ac:spMkLst>
        </pc:spChg>
        <pc:spChg chg="add del">
          <ac:chgData name="125S-Cheng, Anita" userId="4b7d9a7b-e82a-4d4a-8c99-d6425e24bcd1" providerId="ADAL" clId="{CDB70D1F-AB0D-46D3-8EF9-95407A545D30}" dt="2020-11-03T04:39:27.760" v="5153" actId="26606"/>
          <ac:spMkLst>
            <pc:docMk/>
            <pc:sldMk cId="30364592" sldId="271"/>
            <ac:spMk id="18" creationId="{FD056B7E-FBD7-4858-966D-9C4DEDA7EF3C}"/>
          </ac:spMkLst>
        </pc:spChg>
        <pc:spChg chg="add del">
          <ac:chgData name="125S-Cheng, Anita" userId="4b7d9a7b-e82a-4d4a-8c99-d6425e24bcd1" providerId="ADAL" clId="{CDB70D1F-AB0D-46D3-8EF9-95407A545D30}" dt="2020-11-03T04:39:30.889" v="5155" actId="26606"/>
          <ac:spMkLst>
            <pc:docMk/>
            <pc:sldMk cId="30364592" sldId="271"/>
            <ac:spMk id="20" creationId="{0EA0C3AC-2A72-484B-B07D-F2CC519F1201}"/>
          </ac:spMkLst>
        </pc:spChg>
        <pc:spChg chg="add del">
          <ac:chgData name="125S-Cheng, Anita" userId="4b7d9a7b-e82a-4d4a-8c99-d6425e24bcd1" providerId="ADAL" clId="{CDB70D1F-AB0D-46D3-8EF9-95407A545D30}" dt="2020-11-03T04:39:30.889" v="5155" actId="26606"/>
          <ac:spMkLst>
            <pc:docMk/>
            <pc:sldMk cId="30364592" sldId="271"/>
            <ac:spMk id="21" creationId="{986477EF-3991-4D07-9F11-9E887C340C78}"/>
          </ac:spMkLst>
        </pc:spChg>
        <pc:spChg chg="add del">
          <ac:chgData name="125S-Cheng, Anita" userId="4b7d9a7b-e82a-4d4a-8c99-d6425e24bcd1" providerId="ADAL" clId="{CDB70D1F-AB0D-46D3-8EF9-95407A545D30}" dt="2020-11-03T04:39:30.889" v="5155" actId="26606"/>
          <ac:spMkLst>
            <pc:docMk/>
            <pc:sldMk cId="30364592" sldId="271"/>
            <ac:spMk id="22" creationId="{EDA40B90-E281-4108-8CC2-959D5F95070A}"/>
          </ac:spMkLst>
        </pc:spChg>
        <pc:picChg chg="add del mod">
          <ac:chgData name="125S-Cheng, Anita" userId="4b7d9a7b-e82a-4d4a-8c99-d6425e24bcd1" providerId="ADAL" clId="{CDB70D1F-AB0D-46D3-8EF9-95407A545D30}" dt="2020-11-03T04:39:39.567" v="5158" actId="1076"/>
          <ac:picMkLst>
            <pc:docMk/>
            <pc:sldMk cId="30364592" sldId="271"/>
            <ac:picMk id="5" creationId="{31C729C4-CE81-4803-9888-33882123C14B}"/>
          </ac:picMkLst>
        </pc:picChg>
      </pc:sldChg>
      <pc:sldChg chg="addSp delSp modSp new del mod modAnim">
        <pc:chgData name="125S-Cheng, Anita" userId="4b7d9a7b-e82a-4d4a-8c99-d6425e24bcd1" providerId="ADAL" clId="{CDB70D1F-AB0D-46D3-8EF9-95407A545D30}" dt="2020-11-06T19:42:46.266" v="5205" actId="2696"/>
        <pc:sldMkLst>
          <pc:docMk/>
          <pc:sldMk cId="1068657956" sldId="272"/>
        </pc:sldMkLst>
        <pc:spChg chg="mod">
          <ac:chgData name="125S-Cheng, Anita" userId="4b7d9a7b-e82a-4d4a-8c99-d6425e24bcd1" providerId="ADAL" clId="{CDB70D1F-AB0D-46D3-8EF9-95407A545D30}" dt="2020-11-06T19:38:18.145" v="5184"/>
          <ac:spMkLst>
            <pc:docMk/>
            <pc:sldMk cId="1068657956" sldId="272"/>
            <ac:spMk id="2" creationId="{D80B3DE4-48BE-45CF-BDE4-468EC4978F18}"/>
          </ac:spMkLst>
        </pc:spChg>
        <pc:spChg chg="mod">
          <ac:chgData name="125S-Cheng, Anita" userId="4b7d9a7b-e82a-4d4a-8c99-d6425e24bcd1" providerId="ADAL" clId="{CDB70D1F-AB0D-46D3-8EF9-95407A545D30}" dt="2020-11-06T19:38:25.730" v="5186" actId="27636"/>
          <ac:spMkLst>
            <pc:docMk/>
            <pc:sldMk cId="1068657956" sldId="272"/>
            <ac:spMk id="3" creationId="{ACCC17F8-8F03-4421-B598-B098A25DEB59}"/>
          </ac:spMkLst>
        </pc:spChg>
        <pc:picChg chg="add mod">
          <ac:chgData name="125S-Cheng, Anita" userId="4b7d9a7b-e82a-4d4a-8c99-d6425e24bcd1" providerId="ADAL" clId="{CDB70D1F-AB0D-46D3-8EF9-95407A545D30}" dt="2020-11-06T19:40:53.600" v="5199" actId="1076"/>
          <ac:picMkLst>
            <pc:docMk/>
            <pc:sldMk cId="1068657956" sldId="272"/>
            <ac:picMk id="5" creationId="{6C694F17-DFDE-41EC-96A0-BFF07F51D1A7}"/>
          </ac:picMkLst>
        </pc:picChg>
        <pc:picChg chg="add mod">
          <ac:chgData name="125S-Cheng, Anita" userId="4b7d9a7b-e82a-4d4a-8c99-d6425e24bcd1" providerId="ADAL" clId="{CDB70D1F-AB0D-46D3-8EF9-95407A545D30}" dt="2020-11-06T19:40:53.023" v="5198" actId="1076"/>
          <ac:picMkLst>
            <pc:docMk/>
            <pc:sldMk cId="1068657956" sldId="272"/>
            <ac:picMk id="6" creationId="{38276A4B-FD1E-400E-9EA2-AA003C9E926E}"/>
          </ac:picMkLst>
        </pc:picChg>
        <pc:picChg chg="add del mod">
          <ac:chgData name="125S-Cheng, Anita" userId="4b7d9a7b-e82a-4d4a-8c99-d6425e24bcd1" providerId="ADAL" clId="{CDB70D1F-AB0D-46D3-8EF9-95407A545D30}" dt="2020-11-06T19:40:54.663" v="5200"/>
          <ac:picMkLst>
            <pc:docMk/>
            <pc:sldMk cId="1068657956" sldId="272"/>
            <ac:picMk id="7" creationId="{26932A33-A940-4197-B56E-805FB2FDBE65}"/>
          </ac:picMkLst>
        </pc:picChg>
        <pc:picChg chg="add mod">
          <ac:chgData name="125S-Cheng, Anita" userId="4b7d9a7b-e82a-4d4a-8c99-d6425e24bcd1" providerId="ADAL" clId="{CDB70D1F-AB0D-46D3-8EF9-95407A545D30}" dt="2020-11-06T19:41:16.363" v="5204"/>
          <ac:picMkLst>
            <pc:docMk/>
            <pc:sldMk cId="1068657956" sldId="272"/>
            <ac:picMk id="8" creationId="{66531BA0-994D-42DA-9F91-B269DD0F4460}"/>
          </ac:picMkLst>
        </pc:picChg>
      </pc:sldChg>
      <pc:sldChg chg="addSp delSp modSp new mod delAnim modAnim">
        <pc:chgData name="125S-Cheng, Anita" userId="4b7d9a7b-e82a-4d4a-8c99-d6425e24bcd1" providerId="ADAL" clId="{CDB70D1F-AB0D-46D3-8EF9-95407A545D30}" dt="2020-11-06T23:35:32.005" v="5303"/>
        <pc:sldMkLst>
          <pc:docMk/>
          <pc:sldMk cId="1154196698" sldId="272"/>
        </pc:sldMkLst>
        <pc:spChg chg="mod">
          <ac:chgData name="125S-Cheng, Anita" userId="4b7d9a7b-e82a-4d4a-8c99-d6425e24bcd1" providerId="ADAL" clId="{CDB70D1F-AB0D-46D3-8EF9-95407A545D30}" dt="2020-11-06T19:46:07.297" v="5210"/>
          <ac:spMkLst>
            <pc:docMk/>
            <pc:sldMk cId="1154196698" sldId="272"/>
            <ac:spMk id="2" creationId="{E450022A-E78A-4760-B375-DA9266F7714E}"/>
          </ac:spMkLst>
        </pc:spChg>
        <pc:spChg chg="del">
          <ac:chgData name="125S-Cheng, Anita" userId="4b7d9a7b-e82a-4d4a-8c99-d6425e24bcd1" providerId="ADAL" clId="{CDB70D1F-AB0D-46D3-8EF9-95407A545D30}" dt="2020-11-06T19:43:11.274" v="5207"/>
          <ac:spMkLst>
            <pc:docMk/>
            <pc:sldMk cId="1154196698" sldId="272"/>
            <ac:spMk id="3" creationId="{0B93DDD4-84FC-47E4-A375-A32F0469B473}"/>
          </ac:spMkLst>
        </pc:spChg>
        <pc:spChg chg="add del mod">
          <ac:chgData name="125S-Cheng, Anita" userId="4b7d9a7b-e82a-4d4a-8c99-d6425e24bcd1" providerId="ADAL" clId="{CDB70D1F-AB0D-46D3-8EF9-95407A545D30}" dt="2020-11-06T19:46:53.526" v="5216" actId="478"/>
          <ac:spMkLst>
            <pc:docMk/>
            <pc:sldMk cId="1154196698" sldId="272"/>
            <ac:spMk id="6" creationId="{979CA547-4557-4685-AC96-27F155C475C1}"/>
          </ac:spMkLst>
        </pc:spChg>
        <pc:spChg chg="add mod">
          <ac:chgData name="125S-Cheng, Anita" userId="4b7d9a7b-e82a-4d4a-8c99-d6425e24bcd1" providerId="ADAL" clId="{CDB70D1F-AB0D-46D3-8EF9-95407A545D30}" dt="2020-11-06T19:46:57.522" v="5218" actId="1076"/>
          <ac:spMkLst>
            <pc:docMk/>
            <pc:sldMk cId="1154196698" sldId="272"/>
            <ac:spMk id="7" creationId="{D1CB16D2-37ED-4E9A-9ADB-48F0658587AF}"/>
          </ac:spMkLst>
        </pc:spChg>
        <pc:spChg chg="add mod">
          <ac:chgData name="125S-Cheng, Anita" userId="4b7d9a7b-e82a-4d4a-8c99-d6425e24bcd1" providerId="ADAL" clId="{CDB70D1F-AB0D-46D3-8EF9-95407A545D30}" dt="2020-11-06T23:34:14.339" v="5299" actId="20577"/>
          <ac:spMkLst>
            <pc:docMk/>
            <pc:sldMk cId="1154196698" sldId="272"/>
            <ac:spMk id="11" creationId="{B4A031BC-56A3-41B5-85A7-0DFB023333D4}"/>
          </ac:spMkLst>
        </pc:spChg>
        <pc:picChg chg="add mod">
          <ac:chgData name="125S-Cheng, Anita" userId="4b7d9a7b-e82a-4d4a-8c99-d6425e24bcd1" providerId="ADAL" clId="{CDB70D1F-AB0D-46D3-8EF9-95407A545D30}" dt="2020-11-06T19:45:58.473" v="5209" actId="1076"/>
          <ac:picMkLst>
            <pc:docMk/>
            <pc:sldMk cId="1154196698" sldId="272"/>
            <ac:picMk id="4" creationId="{FEFB955D-EF15-47A1-BB0F-FF1058A9BC2F}"/>
          </ac:picMkLst>
        </pc:picChg>
        <pc:picChg chg="add mod">
          <ac:chgData name="125S-Cheng, Anita" userId="4b7d9a7b-e82a-4d4a-8c99-d6425e24bcd1" providerId="ADAL" clId="{CDB70D1F-AB0D-46D3-8EF9-95407A545D30}" dt="2020-11-06T23:32:40.984" v="5253" actId="14100"/>
          <ac:picMkLst>
            <pc:docMk/>
            <pc:sldMk cId="1154196698" sldId="272"/>
            <ac:picMk id="5" creationId="{2EDE2687-ADC8-490F-ADBE-DA505DFE5043}"/>
          </ac:picMkLst>
        </pc:picChg>
        <pc:picChg chg="add mod">
          <ac:chgData name="125S-Cheng, Anita" userId="4b7d9a7b-e82a-4d4a-8c99-d6425e24bcd1" providerId="ADAL" clId="{CDB70D1F-AB0D-46D3-8EF9-95407A545D30}" dt="2020-11-06T23:32:15.541" v="5251" actId="1440"/>
          <ac:picMkLst>
            <pc:docMk/>
            <pc:sldMk cId="1154196698" sldId="272"/>
            <ac:picMk id="9" creationId="{69073C64-008E-4D60-9D9F-D4363444C60B}"/>
          </ac:picMkLst>
        </pc:picChg>
        <pc:picChg chg="add del mod">
          <ac:chgData name="125S-Cheng, Anita" userId="4b7d9a7b-e82a-4d4a-8c99-d6425e24bcd1" providerId="ADAL" clId="{CDB70D1F-AB0D-46D3-8EF9-95407A545D30}" dt="2020-11-06T23:30:55.499" v="5240" actId="478"/>
          <ac:picMkLst>
            <pc:docMk/>
            <pc:sldMk cId="1154196698" sldId="272"/>
            <ac:picMk id="10" creationId="{B724F2E2-5025-4384-B2B8-A86AB857AE14}"/>
          </ac:picMkLst>
        </pc:picChg>
      </pc:sldChg>
    </pc:docChg>
  </pc:docChgLst>
</pc:chgInfo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768" units="cm"/>
          <inkml:channel name="Y" type="integer" max="7744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0" timeString="2020-11-02T02:30:41.112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  <inkml:brush xml:id="br1">
      <inkml:brushProperty name="width" value="0.055" units="cm"/>
      <inkml:brushProperty name="height" value="0.055" units="cm"/>
    </inkml:brush>
  </inkml:definitions>
  <iact:action type="add" startTime="38454">
    <iact:property name="dataType"/>
    <iact:actionData xml:id="d0">
      <inkml:trace xmlns:inkml="http://www.w3.org/2003/InkML" xml:id="stk0" contextRef="#ctx0" brushRef="#br0">25872 13823 0,'0'0'6,"0"0"4,0 0-1,0 0 0,0 0 0,0 0 1,0 0-1,0 0 1,0 0 3,0 0-4,0 0-2,-56-218 2,36 137 1,20 0 0,-10 0 0,10 5-1,0 5 3,0 0-2,0 0 7,10 0-15,-10 0 12,10-5-12,11-6 12,-6-4 7,15-5-17,-5 5-4,-4 0 10,14 4 10,-4 1-18,-1 5 13,-5 0-13,11 0 12,-6 0-11,6 0 11,-6 0 3,16 5-14,-6 5 11,6 10-12,-1 1 12,21 4-11,10 0 10,0 11 5,0-1-16,-5 6 11,-5 9-10,0 6 12,-10 5-13,5 10 12,10 0 3,15 5-15,25 5 8,11 0-4,-1 10 5,-9 0 6,-26 5-15,-10 6 18,-20 4-18,10 6 12,-21 4-12,-4 6 11,-6 5-9,11 4 10,-16 1 2,1-5-14,-6 0 14,-5-1-14,-4 1 14,14 10-14,-5 5 15,6 5-15,-1 15 11,-5 15-9,6 11 10,-6 15 3,-5-1-15,-9-4 13,4 5-13,-5 0 12,0 9-11,-10 1 10,10-20 0,-10-16-11,-10-14 10,10-22 4,-10-9-14,10-10 11,-5-1 5,-5-4-16,0-5 12,-1-6-12,1-5 16,0 1-16,-15 4 14,5 11-13</inkml:trace>
    </iact:actionData>
  </iact:action>
  <iact:action type="remove" startTime="41624">
    <iact:property name="style" value="instant"/>
    <iact:actionData xml:id="d1" ref="#d0"/>
  </iact:action>
  <iact:action type="add" startTime="41475">
    <iact:property name="dataType" value="strokeEraser"/>
    <iact:actionData xml:id="d2">
      <inkml:trace xmlns:inkml="http://www.w3.org/2003/InkML" xml:id="stk1" contextRef="#ctx0" brushRef="#br1">31398 21584 0,'0'0'3,"0"0"7,0 0 0,0 0 1,0 0-3,0 0 2,0 0-1,-102-335 1,6 56 4,5-111-6,15-21 17,0-5-22,40 21-2,6 25 31,20 30-28,10 41-4,10 40 1,20 21 10,-4 25 4,14 26-12,6 19 8,30-4 8,15-1-16,21 37 0,-6 14 7,5 20 5,-14 26-10,-26 26 7,-5 19 5,-1 21-14,11 15 12,46 26-12,45 45 12,31 61-12,-26 20 8,-50 10 5,-1 26-13,-19 45 12,9 26-12,21 50 10,-10 61-9,-36-71 8,-20 1 6,-31 9-16,-4-25 13,-21 30-12,-20 16 12,-11-36-12,6-15 8,-25-10-5,-6-41 5,-10-15 6,11-10-14,-26 0 14,-21-21-15,6-29 9,-45-11 7,-47 0-16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81056-FE60-4608-8647-C35A304F5B91}" type="datetimeFigureOut">
              <a:rPr lang="en-CA" smtClean="0"/>
              <a:t>2020-11-06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772C4-402B-4765-AD90-94AF8E0E67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1812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8A660-FC4C-F644-9026-3AB676DD34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11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772C4-402B-4765-AD90-94AF8E0E672D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8549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093EA-D02D-4BF4-8FCF-016D5B92FF70}" type="datetimeFigureOut">
              <a:rPr lang="en-CA" smtClean="0"/>
              <a:t>2020-11-06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DC15B-0405-48FF-97BE-A5A9D44BE43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7634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093EA-D02D-4BF4-8FCF-016D5B92FF70}" type="datetimeFigureOut">
              <a:rPr lang="en-CA" smtClean="0"/>
              <a:t>2020-11-06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DC15B-0405-48FF-97BE-A5A9D44BE43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1874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093EA-D02D-4BF4-8FCF-016D5B92FF70}" type="datetimeFigureOut">
              <a:rPr lang="en-CA" smtClean="0"/>
              <a:t>2020-11-06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DC15B-0405-48FF-97BE-A5A9D44BE43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41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093EA-D02D-4BF4-8FCF-016D5B92FF70}" type="datetimeFigureOut">
              <a:rPr lang="en-CA" smtClean="0"/>
              <a:t>2020-11-06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DC15B-0405-48FF-97BE-A5A9D44BE43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8361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093EA-D02D-4BF4-8FCF-016D5B92FF70}" type="datetimeFigureOut">
              <a:rPr lang="en-CA" smtClean="0"/>
              <a:t>2020-11-06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DC15B-0405-48FF-97BE-A5A9D44BE43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492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093EA-D02D-4BF4-8FCF-016D5B92FF70}" type="datetimeFigureOut">
              <a:rPr lang="en-CA" smtClean="0"/>
              <a:t>2020-11-06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DC15B-0405-48FF-97BE-A5A9D44BE43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3005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093EA-D02D-4BF4-8FCF-016D5B92FF70}" type="datetimeFigureOut">
              <a:rPr lang="en-CA" smtClean="0"/>
              <a:t>2020-11-06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DC15B-0405-48FF-97BE-A5A9D44BE43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049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093EA-D02D-4BF4-8FCF-016D5B92FF70}" type="datetimeFigureOut">
              <a:rPr lang="en-CA" smtClean="0"/>
              <a:t>2020-11-06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DC15B-0405-48FF-97BE-A5A9D44BE43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7043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093EA-D02D-4BF4-8FCF-016D5B92FF70}" type="datetimeFigureOut">
              <a:rPr lang="en-CA" smtClean="0"/>
              <a:t>2020-11-06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DC15B-0405-48FF-97BE-A5A9D44BE43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5867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093EA-D02D-4BF4-8FCF-016D5B92FF70}" type="datetimeFigureOut">
              <a:rPr lang="en-CA" smtClean="0"/>
              <a:t>2020-11-06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DC15B-0405-48FF-97BE-A5A9D44BE43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5904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093EA-D02D-4BF4-8FCF-016D5B92FF70}" type="datetimeFigureOut">
              <a:rPr lang="en-CA" smtClean="0"/>
              <a:t>2020-11-06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DC15B-0405-48FF-97BE-A5A9D44BE43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4661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093EA-D02D-4BF4-8FCF-016D5B92FF70}" type="datetimeFigureOut">
              <a:rPr lang="en-CA" smtClean="0"/>
              <a:t>2020-11-06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DC15B-0405-48FF-97BE-A5A9D44BE43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1886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093EA-D02D-4BF4-8FCF-016D5B92FF70}" type="datetimeFigureOut">
              <a:rPr lang="en-CA" smtClean="0"/>
              <a:t>2020-11-06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DC15B-0405-48FF-97BE-A5A9D44BE43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3836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905093EA-D02D-4BF4-8FCF-016D5B92FF70}" type="datetimeFigureOut">
              <a:rPr lang="en-CA" smtClean="0"/>
              <a:t>2020-11-06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7AEDC15B-0405-48FF-97BE-A5A9D44BE43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369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905093EA-D02D-4BF4-8FCF-016D5B92FF70}" type="datetimeFigureOut">
              <a:rPr lang="en-CA" smtClean="0"/>
              <a:t>2020-11-06</a:t>
            </a:fld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7AEDC15B-0405-48FF-97BE-A5A9D44BE43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95750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ho.int/csr/disease/swineflu/notes/h1n1_vaccine_20090806/en/" TargetMode="External"/><Relationship Id="rId13" Type="http://schemas.openxmlformats.org/officeDocument/2006/relationships/hyperlink" Target="https://youtu.be/QHHrph7zDLw" TargetMode="External"/><Relationship Id="rId3" Type="http://schemas.openxmlformats.org/officeDocument/2006/relationships/hyperlink" Target="https://www.ncbi.nlm.nih.gov/pmc/articles/PMC7047267/" TargetMode="External"/><Relationship Id="rId7" Type="http://schemas.openxmlformats.org/officeDocument/2006/relationships/hyperlink" Target="https://www.creative-biolabs.com/vaccine/egg-based-vaccine-production.htm" TargetMode="External"/><Relationship Id="rId12" Type="http://schemas.openxmlformats.org/officeDocument/2006/relationships/hyperlink" Target="https://www.youtube.com/watch?v=QHHrph7zDLw" TargetMode="External"/><Relationship Id="rId2" Type="http://schemas.openxmlformats.org/officeDocument/2006/relationships/hyperlink" Target="https://www.cdc.gov/flu/prevent/how-fluvaccine-made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bc.net.au/news/2017-04-21/influenza-vaccine-made-inside-chook-eggs/8461002" TargetMode="External"/><Relationship Id="rId11" Type="http://schemas.openxmlformats.org/officeDocument/2006/relationships/hyperlink" Target="https://www.cnn.com/2020/03/27/health/chicken-egg-flu-vaccine-intl-hnk-scli/index.html" TargetMode="External"/><Relationship Id="rId5" Type="http://schemas.openxmlformats.org/officeDocument/2006/relationships/hyperlink" Target="https://www.youtube.com/watch?v=vlRRODY7CrM" TargetMode="External"/><Relationship Id="rId10" Type="http://schemas.openxmlformats.org/officeDocument/2006/relationships/hyperlink" Target="https://www.ncbi.nlm.nih.gov/pmc/articles/PMC5139605/#!po=22.7273" TargetMode="External"/><Relationship Id="rId4" Type="http://schemas.openxmlformats.org/officeDocument/2006/relationships/hyperlink" Target="https://www.healthline.com/health-news/why-we-grow-flu-vaccines-in-chicken-eggs" TargetMode="External"/><Relationship Id="rId9" Type="http://schemas.openxmlformats.org/officeDocument/2006/relationships/hyperlink" Target="https://www.immunology.org/chickens-egg-1931" TargetMode="External"/><Relationship Id="rId14" Type="http://schemas.openxmlformats.org/officeDocument/2006/relationships/hyperlink" Target="https://www.pinterest.ca/anitacybil/ted-talk-2020-scienc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litfl.com/ernest-william-goodpasture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0.png"/><Relationship Id="rId5" Type="http://schemas.microsoft.com/office/2011/relationships/inkAction" Target="../ink/inkAction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cnn.com/2020/03/27/health/chicken-egg-flu-vaccine-intl-hnk-scli/index.html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sv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"/>
            <a:ext cx="12192000" cy="5219949"/>
          </a:xfrm>
          <a:ln>
            <a:solidFill>
              <a:srgbClr val="F18E8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r>
              <a:rPr lang="en-US" sz="6000" dirty="0"/>
              <a:t>How are eggs used in (influenza) vaccine production?</a:t>
            </a:r>
            <a:br>
              <a:rPr lang="en-US" sz="6000" dirty="0"/>
            </a:br>
            <a:br>
              <a:rPr lang="en-US" sz="6000" dirty="0"/>
            </a:b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0" y="5700826"/>
            <a:ext cx="10572000" cy="434974"/>
          </a:xfrm>
        </p:spPr>
        <p:txBody>
          <a:bodyPr/>
          <a:lstStyle/>
          <a:p>
            <a:r>
              <a:rPr lang="en-US" dirty="0"/>
              <a:t>TED Talk by Anita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A7A3C36-2D81-4E42-B290-2EEE1B15A5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5" name="Picture 4" descr="Brown egg with large white eggs">
            <a:extLst>
              <a:ext uri="{FF2B5EF4-FFF2-40B4-BE49-F238E27FC236}">
                <a16:creationId xmlns:a16="http://schemas.microsoft.com/office/drawing/2014/main" id="{1A2C4F42-7722-467A-9BB9-58BCB315A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094">
            <a:off x="9973923" y="237852"/>
            <a:ext cx="2012532" cy="1508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 descr="A person in a blue shirt is eating&#10;&#10;Description automatically generated">
            <a:extLst>
              <a:ext uri="{FF2B5EF4-FFF2-40B4-BE49-F238E27FC236}">
                <a16:creationId xmlns:a16="http://schemas.microsoft.com/office/drawing/2014/main" id="{563EABA9-ACA8-472C-812A-9922DA671E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7846">
            <a:off x="1707057" y="3284218"/>
            <a:ext cx="1889529" cy="2080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Graphic 11" descr="Needle">
            <a:extLst>
              <a:ext uri="{FF2B5EF4-FFF2-40B4-BE49-F238E27FC236}">
                <a16:creationId xmlns:a16="http://schemas.microsoft.com/office/drawing/2014/main" id="{9D8FD33B-B213-40AE-9195-27279CDA71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15724" y="3429000"/>
            <a:ext cx="1790953" cy="179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02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DA24F-9170-40EE-A707-05A2C7E7B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Citations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84ED7-884E-43D2-8370-FCD428D2D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hlinkClick r:id="rId2"/>
              </a:rPr>
              <a:t>How Influenza (Flu) Vaccines Are Made | CDC</a:t>
            </a:r>
            <a:endParaRPr lang="en-US" dirty="0"/>
          </a:p>
          <a:p>
            <a:r>
              <a:rPr lang="en-US" dirty="0">
                <a:hlinkClick r:id="rId3"/>
              </a:rPr>
              <a:t>The Flu Shot and the Egg</a:t>
            </a:r>
            <a:endParaRPr lang="en-US" dirty="0"/>
          </a:p>
          <a:p>
            <a:r>
              <a:rPr lang="en-CA" dirty="0">
                <a:hlinkClick r:id="rId4"/>
              </a:rPr>
              <a:t>Flu Vaccines Grown in Chicken Eggs</a:t>
            </a:r>
            <a:endParaRPr lang="en-US" dirty="0"/>
          </a:p>
          <a:p>
            <a:r>
              <a:rPr lang="en-US" dirty="0">
                <a:hlinkClick r:id="rId5"/>
              </a:rPr>
              <a:t>How are eggs used to make flu vaccines? – YouTube</a:t>
            </a:r>
            <a:endParaRPr lang="en-US" dirty="0"/>
          </a:p>
          <a:p>
            <a:r>
              <a:rPr lang="en-US" dirty="0">
                <a:hlinkClick r:id="rId6"/>
              </a:rPr>
              <a:t>What is the role of the chicken egg in making the influenza vaccine? - ABC News</a:t>
            </a:r>
            <a:endParaRPr lang="en-US" dirty="0"/>
          </a:p>
          <a:p>
            <a:r>
              <a:rPr lang="en-US" dirty="0">
                <a:hlinkClick r:id="rId7"/>
              </a:rPr>
              <a:t>Egg-based Vaccine Production - Creative Biolabs</a:t>
            </a:r>
            <a:endParaRPr lang="en-US" dirty="0"/>
          </a:p>
          <a:p>
            <a:r>
              <a:rPr lang="en-US" dirty="0">
                <a:hlinkClick r:id="rId8"/>
              </a:rPr>
              <a:t>WHO | Pandemic influenza vaccine manufacturing process and timeline</a:t>
            </a:r>
            <a:endParaRPr lang="en-US" dirty="0"/>
          </a:p>
          <a:p>
            <a:r>
              <a:rPr lang="en-US" dirty="0">
                <a:hlinkClick r:id="rId9"/>
              </a:rPr>
              <a:t>A chicken's egg (1931) | British Society for Immunology</a:t>
            </a:r>
            <a:endParaRPr lang="en-US" dirty="0"/>
          </a:p>
          <a:p>
            <a:r>
              <a:rPr lang="en-US" dirty="0">
                <a:hlinkClick r:id="rId10"/>
              </a:rPr>
              <a:t>History and evolution of influenza control through vaccination: from the first monovalent vaccine to universal vaccines</a:t>
            </a:r>
            <a:endParaRPr lang="en-US" dirty="0"/>
          </a:p>
          <a:p>
            <a:r>
              <a:rPr lang="en-US" dirty="0">
                <a:hlinkClick r:id="rId11"/>
              </a:rPr>
              <a:t>The US keeps millions of chickens in secret farms to make flu vaccines. But their eggs won't work for coronavirus – CNN</a:t>
            </a:r>
            <a:endParaRPr lang="en-US" dirty="0"/>
          </a:p>
          <a:p>
            <a:r>
              <a:rPr lang="en-US" dirty="0">
                <a:hlinkClick r:id="rId12"/>
              </a:rPr>
              <a:t>How do Viruses Reproduce? - YouTube </a:t>
            </a:r>
            <a:r>
              <a:rPr lang="en-US" dirty="0">
                <a:hlinkClick r:id="rId13"/>
              </a:rPr>
              <a:t>https://youtu.be/QHHrph7zDLw</a:t>
            </a:r>
            <a:endParaRPr lang="en-US" dirty="0"/>
          </a:p>
          <a:p>
            <a:r>
              <a:rPr lang="en-CA" dirty="0">
                <a:hlinkClick r:id="rId14"/>
              </a:rPr>
              <a:t>Photos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13051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677B-B828-4E5E-AA8A-5C4A6EFF51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1" y="1142179"/>
            <a:ext cx="10572000" cy="29710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Ever been asked about an egg allergy when you were getting a flu shot...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8FFCCE-B806-4CCD-80CF-E38BFCFFB7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408438"/>
            <a:ext cx="10572000" cy="434974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And left wondering why?</a:t>
            </a:r>
            <a:endParaRPr lang="en-CA" sz="28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82F9E8D-867F-4389-ABDF-724B124D9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5" name="Graphic 4" descr="Question Mark">
            <a:extLst>
              <a:ext uri="{FF2B5EF4-FFF2-40B4-BE49-F238E27FC236}">
                <a16:creationId xmlns:a16="http://schemas.microsoft.com/office/drawing/2014/main" id="{ED181A0F-14B9-4CC5-B5C6-6BF9AA4F54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60626">
            <a:off x="8218583" y="3811837"/>
            <a:ext cx="2197864" cy="219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55152"/>
      </p:ext>
    </p:extLst>
  </p:cSld>
  <p:clrMapOvr>
    <a:masterClrMapping/>
  </p:clrMapOvr>
  <p:transition spd="slow" advTm="2439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2C8D6-1E9E-4CBD-836C-1C37542A8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I’ll be Talking About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BB984-8E15-40FE-B9FE-6459EA2AF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What eggs have to do with vaccines</a:t>
            </a:r>
          </a:p>
          <a:p>
            <a:r>
              <a:rPr lang="en-CA" dirty="0"/>
              <a:t>A great discovery that occurred 90 years ago</a:t>
            </a:r>
          </a:p>
          <a:p>
            <a:r>
              <a:rPr lang="en-CA" dirty="0"/>
              <a:t>Egg-based vaccine production today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9C3C42-2E69-4946-B7D1-0A6E923299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99437"/>
      </p:ext>
    </p:extLst>
  </p:cSld>
  <p:clrMapOvr>
    <a:masterClrMapping/>
  </p:clrMapOvr>
  <p:transition spd="slow" advTm="2049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1DD9A-8F66-4CA3-BCEF-7E62098D3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Vaccines Work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BCF74-2F02-472B-A248-129A69BC0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Vaccine: substance administered (to healthy people) as a shot to protect person from diseases</a:t>
            </a:r>
            <a:endParaRPr lang="en-CA" dirty="0"/>
          </a:p>
          <a:p>
            <a:r>
              <a:rPr lang="en-US" dirty="0"/>
              <a:t>Flu virus reproduces by...</a:t>
            </a:r>
          </a:p>
          <a:p>
            <a:pPr lvl="1"/>
            <a:r>
              <a:rPr lang="en-US" dirty="0"/>
              <a:t>Attaching to host cell</a:t>
            </a:r>
          </a:p>
          <a:p>
            <a:r>
              <a:rPr lang="en-CA" dirty="0"/>
              <a:t>Immune system: protects you from getting sick</a:t>
            </a:r>
          </a:p>
          <a:p>
            <a:pPr lvl="1"/>
            <a:r>
              <a:rPr lang="en-CA" dirty="0"/>
              <a:t>Produces antibodies: soldiers to fight viruses</a:t>
            </a:r>
          </a:p>
          <a:p>
            <a:r>
              <a:rPr lang="en-CA" dirty="0"/>
              <a:t>Flu vaccines: contain inactivated (dead) flu virus</a:t>
            </a:r>
          </a:p>
          <a:p>
            <a:pPr lvl="1"/>
            <a:r>
              <a:rPr lang="en-CA" dirty="0"/>
              <a:t>When administered, antibodies produced as if live virus</a:t>
            </a:r>
          </a:p>
          <a:p>
            <a:r>
              <a:rPr lang="en-CA" dirty="0"/>
              <a:t>Because you got the vaccine, you are immune!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1264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D05B9-1E39-4572-A54E-C6C4E7910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Eggs and vaccines?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290A4014-255A-4F98-AD18-39BFC7F18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42" y="2413000"/>
            <a:ext cx="2787253" cy="3716338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4BA61-1B35-4DC6-A486-496C68185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0699" y="2413000"/>
            <a:ext cx="7052733" cy="3632200"/>
          </a:xfrm>
        </p:spPr>
        <p:txBody>
          <a:bodyPr>
            <a:normAutofit/>
          </a:bodyPr>
          <a:lstStyle/>
          <a:p>
            <a:r>
              <a:rPr lang="en-US" dirty="0"/>
              <a:t>Where do we get viruses for vaccines?</a:t>
            </a:r>
          </a:p>
          <a:p>
            <a:pPr lvl="1"/>
            <a:r>
              <a:rPr lang="en-US" dirty="0"/>
              <a:t>Grow viruses</a:t>
            </a:r>
          </a:p>
          <a:p>
            <a:r>
              <a:rPr lang="en-US" dirty="0"/>
              <a:t>Viruses cannot be cultured like a bacteria or fungi</a:t>
            </a:r>
          </a:p>
          <a:p>
            <a:r>
              <a:rPr lang="en-US" dirty="0"/>
              <a:t>Ernest William Goodpasture</a:t>
            </a:r>
          </a:p>
          <a:p>
            <a:pPr lvl="1"/>
            <a:r>
              <a:rPr lang="en-US" dirty="0"/>
              <a:t>Invented method to grow viruses in fertilized chicken eggs</a:t>
            </a:r>
          </a:p>
          <a:p>
            <a:endParaRPr lang="en-CA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E698074-D173-47A8-A8C9-F7E57FEA9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10F891-6A2A-48C1-B415-AB21EBAAEA06}"/>
              </a:ext>
            </a:extLst>
          </p:cNvPr>
          <p:cNvSpPr txBox="1"/>
          <p:nvPr/>
        </p:nvSpPr>
        <p:spPr>
          <a:xfrm>
            <a:off x="1023342" y="6226138"/>
            <a:ext cx="36308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</a:t>
            </a:r>
            <a:r>
              <a:rPr lang="en-US" sz="1100" dirty="0">
                <a:hlinkClick r:id="rId6"/>
              </a:rPr>
              <a:t>https://litfl.com/ernest-william-goodpasture/</a:t>
            </a:r>
            <a:r>
              <a:rPr lang="en-US" sz="1100" dirty="0"/>
              <a:t> </a:t>
            </a:r>
            <a:endParaRPr lang="en-CA" sz="1100" dirty="0"/>
          </a:p>
        </p:txBody>
      </p:sp>
      <p:pic>
        <p:nvPicPr>
          <p:cNvPr id="8" name="Graphic 7" descr="Egg">
            <a:extLst>
              <a:ext uri="{FF2B5EF4-FFF2-40B4-BE49-F238E27FC236}">
                <a16:creationId xmlns:a16="http://schemas.microsoft.com/office/drawing/2014/main" id="{3B2C8DED-BDEC-4D37-9DFA-0448E6C349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20327" y="5311737"/>
            <a:ext cx="1101047" cy="110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13141"/>
      </p:ext>
    </p:extLst>
  </p:cSld>
  <p:clrMapOvr>
    <a:masterClrMapping/>
  </p:clrMapOvr>
  <p:transition spd="slow" advTm="10798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87099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B813F-B722-41D8-89BB-0E4B21F13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Bird Egg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86648-045D-41E6-9B69-93FCDB4EC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530512"/>
            <a:ext cx="10554574" cy="3636511"/>
          </a:xfrm>
        </p:spPr>
        <p:txBody>
          <a:bodyPr/>
          <a:lstStyle/>
          <a:p>
            <a:r>
              <a:rPr lang="en-US" dirty="0"/>
              <a:t>Self-contained life-support system</a:t>
            </a:r>
          </a:p>
          <a:p>
            <a:r>
              <a:rPr lang="en-US" dirty="0"/>
              <a:t>Parts of a bird egg: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Germ: only actual part in egg that develops into bird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Shell: for protection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Shell membranes: two skins just inside shell</a:t>
            </a:r>
          </a:p>
          <a:p>
            <a:pPr lvl="2"/>
            <a:r>
              <a:rPr lang="en-US" dirty="0"/>
              <a:t>Air cell: between two membranes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Albumen (egg white): surrounds and protects embryo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Yolk: main source of food for embryo</a:t>
            </a:r>
          </a:p>
          <a:p>
            <a:pPr lvl="2"/>
            <a:r>
              <a:rPr lang="en-US" dirty="0"/>
              <a:t>Chalaza: keeps yolk in middle of egg so it doesn’t break</a:t>
            </a:r>
          </a:p>
          <a:p>
            <a:endParaRPr lang="en-CA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1C729C4-CE81-4803-9888-33882123C1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" t="2" r="2953" b="2"/>
          <a:stretch/>
        </p:blipFill>
        <p:spPr>
          <a:xfrm>
            <a:off x="7541231" y="2351355"/>
            <a:ext cx="4335693" cy="3628362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036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AC2290F0-E45D-41DB-B296-10FEC3519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Freeform 23">
            <a:extLst>
              <a:ext uri="{FF2B5EF4-FFF2-40B4-BE49-F238E27FC236}">
                <a16:creationId xmlns:a16="http://schemas.microsoft.com/office/drawing/2014/main" id="{42F5B9E6-0E39-45C4-A238-A7F0FA66F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944" cy="6858000"/>
          </a:xfrm>
          <a:custGeom>
            <a:avLst/>
            <a:gdLst>
              <a:gd name="connsiteX0" fmla="*/ 0 w 7552944"/>
              <a:gd name="connsiteY0" fmla="*/ 0 h 6858000"/>
              <a:gd name="connsiteX1" fmla="*/ 1067477 w 7552944"/>
              <a:gd name="connsiteY1" fmla="*/ 0 h 6858000"/>
              <a:gd name="connsiteX2" fmla="*/ 2201779 w 7552944"/>
              <a:gd name="connsiteY2" fmla="*/ 0 h 6858000"/>
              <a:gd name="connsiteX3" fmla="*/ 7552944 w 7552944"/>
              <a:gd name="connsiteY3" fmla="*/ 0 h 6858000"/>
              <a:gd name="connsiteX4" fmla="*/ 7552944 w 7552944"/>
              <a:gd name="connsiteY4" fmla="*/ 1900238 h 6858000"/>
              <a:gd name="connsiteX5" fmla="*/ 7182528 w 7552944"/>
              <a:gd name="connsiteY5" fmla="*/ 2178050 h 6858000"/>
              <a:gd name="connsiteX6" fmla="*/ 7178294 w 7552944"/>
              <a:gd name="connsiteY6" fmla="*/ 2184400 h 6858000"/>
              <a:gd name="connsiteX7" fmla="*/ 7171944 w 7552944"/>
              <a:gd name="connsiteY7" fmla="*/ 2193925 h 6858000"/>
              <a:gd name="connsiteX8" fmla="*/ 7165594 w 7552944"/>
              <a:gd name="connsiteY8" fmla="*/ 2201863 h 6858000"/>
              <a:gd name="connsiteX9" fmla="*/ 7165594 w 7552944"/>
              <a:gd name="connsiteY9" fmla="*/ 2211388 h 6858000"/>
              <a:gd name="connsiteX10" fmla="*/ 7165594 w 7552944"/>
              <a:gd name="connsiteY10" fmla="*/ 2220913 h 6858000"/>
              <a:gd name="connsiteX11" fmla="*/ 7171944 w 7552944"/>
              <a:gd name="connsiteY11" fmla="*/ 2228850 h 6858000"/>
              <a:gd name="connsiteX12" fmla="*/ 7178294 w 7552944"/>
              <a:gd name="connsiteY12" fmla="*/ 2238375 h 6858000"/>
              <a:gd name="connsiteX13" fmla="*/ 7182528 w 7552944"/>
              <a:gd name="connsiteY13" fmla="*/ 2244725 h 6858000"/>
              <a:gd name="connsiteX14" fmla="*/ 7552944 w 7552944"/>
              <a:gd name="connsiteY14" fmla="*/ 2522538 h 6858000"/>
              <a:gd name="connsiteX15" fmla="*/ 7552944 w 7552944"/>
              <a:gd name="connsiteY15" fmla="*/ 6858000 h 6858000"/>
              <a:gd name="connsiteX16" fmla="*/ 2201779 w 7552944"/>
              <a:gd name="connsiteY16" fmla="*/ 6858000 h 6858000"/>
              <a:gd name="connsiteX17" fmla="*/ 1067477 w 7552944"/>
              <a:gd name="connsiteY17" fmla="*/ 6858000 h 6858000"/>
              <a:gd name="connsiteX18" fmla="*/ 0 w 7552944"/>
              <a:gd name="connsiteY1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52944" h="6858000">
                <a:moveTo>
                  <a:pt x="0" y="0"/>
                </a:moveTo>
                <a:lnTo>
                  <a:pt x="1067477" y="0"/>
                </a:lnTo>
                <a:lnTo>
                  <a:pt x="2201779" y="0"/>
                </a:lnTo>
                <a:lnTo>
                  <a:pt x="7552944" y="0"/>
                </a:lnTo>
                <a:lnTo>
                  <a:pt x="7552944" y="1900238"/>
                </a:lnTo>
                <a:lnTo>
                  <a:pt x="7182528" y="2178050"/>
                </a:lnTo>
                <a:lnTo>
                  <a:pt x="7178294" y="2184400"/>
                </a:lnTo>
                <a:lnTo>
                  <a:pt x="7171944" y="2193925"/>
                </a:lnTo>
                <a:lnTo>
                  <a:pt x="7165594" y="2201863"/>
                </a:lnTo>
                <a:lnTo>
                  <a:pt x="7165594" y="2211388"/>
                </a:lnTo>
                <a:lnTo>
                  <a:pt x="7165594" y="2220913"/>
                </a:lnTo>
                <a:lnTo>
                  <a:pt x="7171944" y="2228850"/>
                </a:lnTo>
                <a:lnTo>
                  <a:pt x="7178294" y="2238375"/>
                </a:lnTo>
                <a:lnTo>
                  <a:pt x="7182528" y="2244725"/>
                </a:lnTo>
                <a:lnTo>
                  <a:pt x="7552944" y="2522538"/>
                </a:lnTo>
                <a:lnTo>
                  <a:pt x="7552944" y="6858000"/>
                </a:lnTo>
                <a:lnTo>
                  <a:pt x="2201779" y="6858000"/>
                </a:lnTo>
                <a:lnTo>
                  <a:pt x="106747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EF1C65-BBEF-4E4B-9C03-CE029AF95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76" y="737945"/>
            <a:ext cx="6097955" cy="1559412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dirty="0"/>
              <a:t>Goodpasture Grows Viruses in 1931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520D8-002E-4752-A1EF-77D333A00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776" y="3035301"/>
            <a:ext cx="6075179" cy="36322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Inject virus into </a:t>
            </a:r>
            <a:r>
              <a:rPr lang="en-US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allantoic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cavity of a whole fertilized egg</a:t>
            </a:r>
          </a:p>
          <a:p>
            <a:r>
              <a:rPr lang="en-US" dirty="0">
                <a:solidFill>
                  <a:srgbClr val="FFFFFF"/>
                </a:solidFill>
              </a:rPr>
              <a:t>Virus starts replicating in egg</a:t>
            </a:r>
          </a:p>
          <a:p>
            <a:r>
              <a:rPr lang="en-US" dirty="0">
                <a:solidFill>
                  <a:srgbClr val="FFFFFF"/>
                </a:solidFill>
              </a:rPr>
              <a:t>US Military in 1940s used eggs for influenza vaccines</a:t>
            </a:r>
          </a:p>
          <a:p>
            <a:r>
              <a:rPr lang="en-US" dirty="0">
                <a:solidFill>
                  <a:srgbClr val="FFFFFF"/>
                </a:solidFill>
              </a:rPr>
              <a:t>Today: 90% vaccine viruses grown in chicken eggs</a:t>
            </a:r>
          </a:p>
          <a:p>
            <a:r>
              <a:rPr lang="en-US" dirty="0">
                <a:solidFill>
                  <a:srgbClr val="FFFFFF"/>
                </a:solidFill>
              </a:rPr>
              <a:t>Tens of millions of eggs</a:t>
            </a:r>
          </a:p>
          <a:p>
            <a:r>
              <a:rPr lang="en-US" dirty="0">
                <a:solidFill>
                  <a:srgbClr val="FFFFFF"/>
                </a:solidFill>
              </a:rPr>
              <a:t>Eggs readily available, main method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30" name="Rounded Rectangle 17">
            <a:extLst>
              <a:ext uri="{FF2B5EF4-FFF2-40B4-BE49-F238E27FC236}">
                <a16:creationId xmlns:a16="http://schemas.microsoft.com/office/drawing/2014/main" id="{B97A76A2-B7F2-4D75-AB9E-71FB74882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3746" y="958640"/>
            <a:ext cx="3354790" cy="4945244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6. Inoculation of embryonated eggs by the allantoic cavity route">
            <a:extLst>
              <a:ext uri="{FF2B5EF4-FFF2-40B4-BE49-F238E27FC236}">
                <a16:creationId xmlns:a16="http://schemas.microsoft.com/office/drawing/2014/main" id="{BF29ED8E-276E-45F8-A5B6-F5D22838D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63109" y="1258529"/>
            <a:ext cx="1623826" cy="433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C6AC5B3-DB39-48B0-B4F8-2DB83DD2FEF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671839" y="6096059"/>
              <a:ext cx="2" cy="2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C6AC5B3-DB39-48B0-B4F8-2DB83DD2FE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71839" y="609605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909E862-D24F-42A8-B406-89ED11C51B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22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61148">
        <p159:morph option="byObject"/>
      </p:transition>
    </mc:Choice>
    <mc:Fallback xmlns="">
      <p:transition spd="slow" advTm="1611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0022A-E78A-4760-B375-DA9266F77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Modern Procedure for Influenza Vaccine Production</a:t>
            </a:r>
            <a:endParaRPr lang="en-CA" dirty="0"/>
          </a:p>
        </p:txBody>
      </p:sp>
      <p:pic>
        <p:nvPicPr>
          <p:cNvPr id="4" name="Media1">
            <a:hlinkClick r:id="" action="ppaction://media"/>
            <a:extLst>
              <a:ext uri="{FF2B5EF4-FFF2-40B4-BE49-F238E27FC236}">
                <a16:creationId xmlns:a16="http://schemas.microsoft.com/office/drawing/2014/main" id="{FEFB955D-EF15-47A1-BB0F-FF1058A9BC2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07704" y="6183581"/>
            <a:ext cx="406400" cy="406400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1CB16D2-37ED-4E9A-9ADB-48F0658587AF}"/>
              </a:ext>
            </a:extLst>
          </p:cNvPr>
          <p:cNvSpPr txBox="1">
            <a:spLocks/>
          </p:cNvSpPr>
          <p:nvPr/>
        </p:nvSpPr>
        <p:spPr>
          <a:xfrm>
            <a:off x="810000" y="2957781"/>
            <a:ext cx="3404372" cy="3632200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rgbClr val="FFFFFF"/>
                </a:solidFill>
              </a:rPr>
              <a:t>Six-month process:</a:t>
            </a:r>
          </a:p>
          <a:p>
            <a:pPr>
              <a:buFont typeface="+mj-lt"/>
              <a:buAutoNum type="arabicPeriod"/>
            </a:pPr>
            <a:r>
              <a:rPr lang="en-US" sz="1600">
                <a:solidFill>
                  <a:srgbClr val="FFFFFF"/>
                </a:solidFill>
              </a:rPr>
              <a:t>Scientists identify next flu virus strain</a:t>
            </a:r>
          </a:p>
          <a:p>
            <a:pPr lvl="1"/>
            <a:r>
              <a:rPr lang="en-US" sz="1400">
                <a:solidFill>
                  <a:srgbClr val="FFFFFF"/>
                </a:solidFill>
              </a:rPr>
              <a:t>WHO sends CVVs to manufacturers</a:t>
            </a:r>
          </a:p>
          <a:p>
            <a:pPr lvl="1"/>
            <a:r>
              <a:rPr lang="en-US">
                <a:solidFill>
                  <a:srgbClr val="FFFFFF"/>
                </a:solidFill>
              </a:rPr>
              <a:t>1 vial</a:t>
            </a:r>
          </a:p>
          <a:p>
            <a:pPr>
              <a:buFont typeface="+mj-lt"/>
              <a:buAutoNum type="arabicPeriod"/>
            </a:pPr>
            <a:r>
              <a:rPr lang="en-US">
                <a:solidFill>
                  <a:srgbClr val="FFFFFF"/>
                </a:solidFill>
              </a:rPr>
              <a:t>Injected into thousands of eggs</a:t>
            </a:r>
          </a:p>
          <a:p>
            <a:pPr>
              <a:buFont typeface="+mj-lt"/>
              <a:buAutoNum type="arabicPeriod"/>
            </a:pPr>
            <a:r>
              <a:rPr lang="en-US">
                <a:solidFill>
                  <a:srgbClr val="FFFFFF"/>
                </a:solidFill>
              </a:rPr>
              <a:t>Incubated for 2-3 days</a:t>
            </a:r>
          </a:p>
          <a:p>
            <a:pPr>
              <a:buFont typeface="+mj-lt"/>
              <a:buAutoNum type="arabicPeriod"/>
            </a:pPr>
            <a:r>
              <a:rPr lang="en-US">
                <a:solidFill>
                  <a:srgbClr val="FFFFFF"/>
                </a:solidFill>
              </a:rPr>
              <a:t>Virus separated from egg</a:t>
            </a:r>
          </a:p>
          <a:p>
            <a:pPr>
              <a:buFont typeface="+mj-lt"/>
              <a:buAutoNum type="arabicPeriod"/>
            </a:pPr>
            <a:r>
              <a:rPr lang="en-US">
                <a:solidFill>
                  <a:srgbClr val="FFFFFF"/>
                </a:solidFill>
              </a:rPr>
              <a:t>Virus inactivated: antigen</a:t>
            </a:r>
          </a:p>
          <a:p>
            <a:pPr lvl="1"/>
            <a:r>
              <a:rPr lang="en-US">
                <a:solidFill>
                  <a:srgbClr val="FFFFFF"/>
                </a:solidFill>
              </a:rPr>
              <a:t>Thousands of liters</a:t>
            </a:r>
          </a:p>
          <a:p>
            <a:pPr>
              <a:buFont typeface="+mj-lt"/>
              <a:buAutoNum type="arabicPeriod"/>
            </a:pPr>
            <a:r>
              <a:rPr lang="en-US">
                <a:solidFill>
                  <a:srgbClr val="FFFFFF"/>
                </a:solidFill>
              </a:rPr>
              <a:t>Diluted</a:t>
            </a:r>
          </a:p>
          <a:p>
            <a:pPr>
              <a:buFont typeface="+mj-lt"/>
              <a:buAutoNum type="arabicPeriod"/>
            </a:pPr>
            <a:r>
              <a:rPr lang="en-US">
                <a:solidFill>
                  <a:srgbClr val="FFFFFF"/>
                </a:solidFill>
              </a:rPr>
              <a:t>Tested and approved</a:t>
            </a:r>
          </a:p>
          <a:p>
            <a:pPr lvl="1"/>
            <a:r>
              <a:rPr lang="en-US">
                <a:solidFill>
                  <a:srgbClr val="FFFFFF"/>
                </a:solidFill>
              </a:rPr>
              <a:t>Testing in animals</a:t>
            </a:r>
          </a:p>
          <a:p>
            <a:pPr lvl="1"/>
            <a:r>
              <a:rPr lang="en-US">
                <a:solidFill>
                  <a:srgbClr val="FFFFFF"/>
                </a:solidFill>
              </a:rPr>
              <a:t>Approved by FDA</a:t>
            </a:r>
          </a:p>
          <a:p>
            <a:pPr lvl="1"/>
            <a:endParaRPr lang="en-US">
              <a:solidFill>
                <a:srgbClr val="FFFFFF"/>
              </a:solidFill>
            </a:endParaRPr>
          </a:p>
          <a:p>
            <a:pPr>
              <a:buFont typeface="+mj-lt"/>
              <a:buAutoNum type="arabicPeriod"/>
            </a:pPr>
            <a:endParaRPr lang="en-US" sz="1600">
              <a:solidFill>
                <a:srgbClr val="FFFFFF"/>
              </a:solidFill>
            </a:endParaRPr>
          </a:p>
          <a:p>
            <a:endParaRPr lang="en-CA" sz="1600" dirty="0">
              <a:solidFill>
                <a:srgbClr val="FFFFFF"/>
              </a:solidFill>
            </a:endParaRPr>
          </a:p>
        </p:txBody>
      </p:sp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69073C64-008E-4D60-9D9F-D4363444C6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" t="5403" b="5082"/>
          <a:stretch/>
        </p:blipFill>
        <p:spPr>
          <a:xfrm>
            <a:off x="5809843" y="1052788"/>
            <a:ext cx="5801061" cy="44917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Food on a table&#10;&#10;Description automatically generated">
            <a:extLst>
              <a:ext uri="{FF2B5EF4-FFF2-40B4-BE49-F238E27FC236}">
                <a16:creationId xmlns:a16="http://schemas.microsoft.com/office/drawing/2014/main" id="{2EDE2687-ADC8-490F-ADBE-DA505DFE50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020" y="5126805"/>
            <a:ext cx="2851935" cy="160147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A031BC-56A3-41B5-85A7-0DFB023333D4}"/>
              </a:ext>
            </a:extLst>
          </p:cNvPr>
          <p:cNvSpPr txBox="1"/>
          <p:nvPr/>
        </p:nvSpPr>
        <p:spPr>
          <a:xfrm rot="10800000" flipV="1">
            <a:off x="6394434" y="6266612"/>
            <a:ext cx="46318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200" dirty="0"/>
              <a:t>Source: </a:t>
            </a:r>
            <a:r>
              <a:rPr lang="en-CA" sz="1200" dirty="0">
                <a:hlinkClick r:id="rId7"/>
              </a:rPr>
              <a:t>https://www.cnn.com/2020/03/27/health/chicken-egg-flu-vaccine-intl-hnk-scli/index.html</a:t>
            </a:r>
            <a:r>
              <a:rPr lang="en-CA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419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0ECDD-3C7E-410F-9227-BA1F95D26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513977"/>
            <a:ext cx="10571998" cy="9704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Why We Should Care About Egg-Based Production 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B2830-2E2B-4B11-AE7F-9AB23BBD1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 how your vaccines are produced</a:t>
            </a:r>
          </a:p>
          <a:p>
            <a:r>
              <a:rPr lang="en-US" dirty="0"/>
              <a:t>Know where vaccine virus comes from</a:t>
            </a:r>
          </a:p>
          <a:p>
            <a:r>
              <a:rPr lang="en-US" dirty="0"/>
              <a:t>Importance of eggs</a:t>
            </a:r>
          </a:p>
          <a:p>
            <a:r>
              <a:rPr lang="en-US" dirty="0"/>
              <a:t>How viruses reproduce</a:t>
            </a:r>
          </a:p>
          <a:p>
            <a:endParaRPr lang="en-CA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401693C-B1A7-433A-AB2D-6BFDD0004E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6" name="Graphic 5" descr="Immunity">
            <a:extLst>
              <a:ext uri="{FF2B5EF4-FFF2-40B4-BE49-F238E27FC236}">
                <a16:creationId xmlns:a16="http://schemas.microsoft.com/office/drawing/2014/main" id="{646EF2A9-C303-4FCC-A26C-3783A40CD9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8695" y="2222287"/>
            <a:ext cx="3977811" cy="397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98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811">
        <p15:prstTrans prst="peelOff"/>
      </p:transition>
    </mc:Choice>
    <mc:Fallback xmlns="">
      <p:transition spd="slow" advTm="508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Custom 4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29385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539</Words>
  <Application>Microsoft Office PowerPoint</Application>
  <PresentationFormat>Widescreen</PresentationFormat>
  <Paragraphs>82</Paragraphs>
  <Slides>10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Century Gothic</vt:lpstr>
      <vt:lpstr>Wingdings 2</vt:lpstr>
      <vt:lpstr>Quotable</vt:lpstr>
      <vt:lpstr>          How are eggs used in (influenza) vaccine production?  </vt:lpstr>
      <vt:lpstr>Ever been asked about an egg allergy when you were getting a flu shot...</vt:lpstr>
      <vt:lpstr>What I’ll be Talking About</vt:lpstr>
      <vt:lpstr>How Vaccines Work</vt:lpstr>
      <vt:lpstr>Eggs and vaccines?</vt:lpstr>
      <vt:lpstr>Bird Egg</vt:lpstr>
      <vt:lpstr>Goodpasture Grows Viruses in 1931 </vt:lpstr>
      <vt:lpstr>Modern Procedure for Influenza Vaccine Production</vt:lpstr>
      <vt:lpstr>Why We Should Care About Egg-Based Production </vt:lpstr>
      <vt:lpstr>Citations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are eggs used in (influenza) vaccine production?</dc:title>
  <dc:creator>125S-Cheng, Anita</dc:creator>
  <cp:lastModifiedBy>125S-Cheng, Anita</cp:lastModifiedBy>
  <cp:revision>1</cp:revision>
  <dcterms:created xsi:type="dcterms:W3CDTF">2020-11-02T01:04:26Z</dcterms:created>
  <dcterms:modified xsi:type="dcterms:W3CDTF">2020-11-06T23:35:37Z</dcterms:modified>
</cp:coreProperties>
</file>