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15"/>
  </p:notesMasterIdLst>
  <p:sldIdLst>
    <p:sldId id="256" r:id="rId2"/>
    <p:sldId id="262" r:id="rId3"/>
    <p:sldId id="257" r:id="rId4"/>
    <p:sldId id="258" r:id="rId5"/>
    <p:sldId id="259" r:id="rId6"/>
    <p:sldId id="310" r:id="rId7"/>
    <p:sldId id="270" r:id="rId8"/>
    <p:sldId id="311" r:id="rId9"/>
    <p:sldId id="312" r:id="rId10"/>
    <p:sldId id="313" r:id="rId11"/>
    <p:sldId id="314" r:id="rId12"/>
    <p:sldId id="315" r:id="rId13"/>
    <p:sldId id="264" r:id="rId14"/>
  </p:sldIdLst>
  <p:sldSz cx="9144000" cy="5143500" type="screen16x9"/>
  <p:notesSz cx="6858000" cy="9144000"/>
  <p:embeddedFontLst>
    <p:embeddedFont>
      <p:font typeface="Fira Sans Extra Condensed Medium" panose="020B0603050000020004" pitchFamily="34" charset="0"/>
      <p:regular r:id="rId16"/>
      <p:bold r:id="rId17"/>
      <p:italic r:id="rId18"/>
      <p:boldItalic r:id="rId19"/>
    </p:embeddedFont>
    <p:embeddedFont>
      <p:font typeface="Open Sans" panose="020B0606030504020204" pitchFamily="34" charset="0"/>
      <p:regular r:id="rId20"/>
      <p:bold r:id="rId21"/>
      <p:italic r:id="rId22"/>
      <p:boldItalic r:id="rId23"/>
    </p:embeddedFont>
    <p:embeddedFont>
      <p:font typeface="Open Sans ExtraBold" panose="020B0906030804020204" pitchFamily="34" charset="0"/>
      <p:bold r:id="rId24"/>
      <p:italic r:id="rId25"/>
      <p:boldItalic r:id="rId26"/>
    </p:embeddedFont>
    <p:embeddedFont>
      <p:font typeface="Overpass Black" pitchFamily="2" charset="77"/>
      <p:bold r:id="rId27"/>
      <p:italic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D2B7DA-79B5-714F-A358-BF517838793D}" v="67" dt="2021-05-31T03:36:25.913"/>
  </p1510:revLst>
</p1510:revInfo>
</file>

<file path=ppt/tableStyles.xml><?xml version="1.0" encoding="utf-8"?>
<a:tblStyleLst xmlns:a="http://schemas.openxmlformats.org/drawingml/2006/main" def="{C4785509-556C-4625-A1C7-2A9E37F9C98F}">
  <a:tblStyle styleId="{C4785509-556C-4625-A1C7-2A9E37F9C9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50"/>
  </p:normalViewPr>
  <p:slideViewPr>
    <p:cSldViewPr snapToGrid="0" snapToObjects="1">
      <p:cViewPr varScale="1">
        <p:scale>
          <a:sx n="160" d="100"/>
          <a:sy n="160" d="100"/>
        </p:scale>
        <p:origin x="248"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font" Target="fonts/font13.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125S-Stewart, Hailey" userId="dae08c2a-48f2-4426-91ee-eca6287a2ce9" providerId="ADAL" clId="{06D2B7DA-79B5-714F-A358-BF517838793D}"/>
    <pc:docChg chg="undo custSel addSld delSld modSld sldOrd delMainMaster">
      <pc:chgData name="125S-Stewart, Hailey" userId="dae08c2a-48f2-4426-91ee-eca6287a2ce9" providerId="ADAL" clId="{06D2B7DA-79B5-714F-A358-BF517838793D}" dt="2021-05-31T03:47:34.386" v="9031" actId="20577"/>
      <pc:docMkLst>
        <pc:docMk/>
      </pc:docMkLst>
      <pc:sldChg chg="modSp mod">
        <pc:chgData name="125S-Stewart, Hailey" userId="dae08c2a-48f2-4426-91ee-eca6287a2ce9" providerId="ADAL" clId="{06D2B7DA-79B5-714F-A358-BF517838793D}" dt="2021-05-31T00:39:43.489" v="891" actId="5793"/>
        <pc:sldMkLst>
          <pc:docMk/>
          <pc:sldMk cId="0" sldId="257"/>
        </pc:sldMkLst>
        <pc:spChg chg="mod">
          <ac:chgData name="125S-Stewart, Hailey" userId="dae08c2a-48f2-4426-91ee-eca6287a2ce9" providerId="ADAL" clId="{06D2B7DA-79B5-714F-A358-BF517838793D}" dt="2021-05-31T00:39:43.489" v="891" actId="5793"/>
          <ac:spMkLst>
            <pc:docMk/>
            <pc:sldMk cId="0" sldId="257"/>
            <ac:spMk id="2135" creationId="{00000000-0000-0000-0000-000000000000}"/>
          </ac:spMkLst>
        </pc:spChg>
      </pc:sldChg>
      <pc:sldChg chg="addSp delSp modSp mod">
        <pc:chgData name="125S-Stewart, Hailey" userId="dae08c2a-48f2-4426-91ee-eca6287a2ce9" providerId="ADAL" clId="{06D2B7DA-79B5-714F-A358-BF517838793D}" dt="2021-05-31T00:52:06.490" v="1493" actId="1076"/>
        <pc:sldMkLst>
          <pc:docMk/>
          <pc:sldMk cId="0" sldId="258"/>
        </pc:sldMkLst>
        <pc:spChg chg="add del mod">
          <ac:chgData name="125S-Stewart, Hailey" userId="dae08c2a-48f2-4426-91ee-eca6287a2ce9" providerId="ADAL" clId="{06D2B7DA-79B5-714F-A358-BF517838793D}" dt="2021-05-31T00:39:59.275" v="893" actId="478"/>
          <ac:spMkLst>
            <pc:docMk/>
            <pc:sldMk cId="0" sldId="258"/>
            <ac:spMk id="3" creationId="{0C47D903-F9A8-3746-BD6D-F750D9949D49}"/>
          </ac:spMkLst>
        </pc:spChg>
        <pc:spChg chg="add del mod">
          <ac:chgData name="125S-Stewart, Hailey" userId="dae08c2a-48f2-4426-91ee-eca6287a2ce9" providerId="ADAL" clId="{06D2B7DA-79B5-714F-A358-BF517838793D}" dt="2021-05-31T00:40:06.622" v="896" actId="478"/>
          <ac:spMkLst>
            <pc:docMk/>
            <pc:sldMk cId="0" sldId="258"/>
            <ac:spMk id="5" creationId="{93CBC23C-8177-9546-85DA-DBB455F15DB8}"/>
          </ac:spMkLst>
        </pc:spChg>
        <pc:spChg chg="add del mod">
          <ac:chgData name="125S-Stewart, Hailey" userId="dae08c2a-48f2-4426-91ee-eca6287a2ce9" providerId="ADAL" clId="{06D2B7DA-79B5-714F-A358-BF517838793D}" dt="2021-05-31T00:40:10.753" v="898" actId="478"/>
          <ac:spMkLst>
            <pc:docMk/>
            <pc:sldMk cId="0" sldId="258"/>
            <ac:spMk id="7" creationId="{16722745-E83F-2C49-8EC1-DB178E9FB13C}"/>
          </ac:spMkLst>
        </pc:spChg>
        <pc:spChg chg="add del mod">
          <ac:chgData name="125S-Stewart, Hailey" userId="dae08c2a-48f2-4426-91ee-eca6287a2ce9" providerId="ADAL" clId="{06D2B7DA-79B5-714F-A358-BF517838793D}" dt="2021-05-31T00:40:15.448" v="900" actId="478"/>
          <ac:spMkLst>
            <pc:docMk/>
            <pc:sldMk cId="0" sldId="258"/>
            <ac:spMk id="9" creationId="{1EC16278-1ACD-964D-BB9D-1840C5118553}"/>
          </ac:spMkLst>
        </pc:spChg>
        <pc:spChg chg="add del mod">
          <ac:chgData name="125S-Stewart, Hailey" userId="dae08c2a-48f2-4426-91ee-eca6287a2ce9" providerId="ADAL" clId="{06D2B7DA-79B5-714F-A358-BF517838793D}" dt="2021-05-31T00:40:21.587" v="903" actId="478"/>
          <ac:spMkLst>
            <pc:docMk/>
            <pc:sldMk cId="0" sldId="258"/>
            <ac:spMk id="11" creationId="{32BCDB78-60DE-F445-AD41-6B5222D0C672}"/>
          </ac:spMkLst>
        </pc:spChg>
        <pc:spChg chg="add del mod">
          <ac:chgData name="125S-Stewart, Hailey" userId="dae08c2a-48f2-4426-91ee-eca6287a2ce9" providerId="ADAL" clId="{06D2B7DA-79B5-714F-A358-BF517838793D}" dt="2021-05-31T00:40:28.637" v="906" actId="478"/>
          <ac:spMkLst>
            <pc:docMk/>
            <pc:sldMk cId="0" sldId="258"/>
            <ac:spMk id="13" creationId="{C2E2AAC0-CBA8-E245-9D7F-05CB8502CF5E}"/>
          </ac:spMkLst>
        </pc:spChg>
        <pc:spChg chg="add del mod">
          <ac:chgData name="125S-Stewart, Hailey" userId="dae08c2a-48f2-4426-91ee-eca6287a2ce9" providerId="ADAL" clId="{06D2B7DA-79B5-714F-A358-BF517838793D}" dt="2021-05-31T00:40:40.143" v="910" actId="478"/>
          <ac:spMkLst>
            <pc:docMk/>
            <pc:sldMk cId="0" sldId="258"/>
            <ac:spMk id="15" creationId="{7DEB708B-654B-7243-A777-286732E78704}"/>
          </ac:spMkLst>
        </pc:spChg>
        <pc:spChg chg="add del mod">
          <ac:chgData name="125S-Stewart, Hailey" userId="dae08c2a-48f2-4426-91ee-eca6287a2ce9" providerId="ADAL" clId="{06D2B7DA-79B5-714F-A358-BF517838793D}" dt="2021-05-31T00:40:43.434" v="912" actId="478"/>
          <ac:spMkLst>
            <pc:docMk/>
            <pc:sldMk cId="0" sldId="258"/>
            <ac:spMk id="17" creationId="{E1D61869-E397-E94C-A709-72AD9401FE3E}"/>
          </ac:spMkLst>
        </pc:spChg>
        <pc:spChg chg="add del mod">
          <ac:chgData name="125S-Stewart, Hailey" userId="dae08c2a-48f2-4426-91ee-eca6287a2ce9" providerId="ADAL" clId="{06D2B7DA-79B5-714F-A358-BF517838793D}" dt="2021-05-31T00:40:46.308" v="914" actId="478"/>
          <ac:spMkLst>
            <pc:docMk/>
            <pc:sldMk cId="0" sldId="258"/>
            <ac:spMk id="19" creationId="{972D9CAD-1B2A-524D-AE2C-C2E5882676C7}"/>
          </ac:spMkLst>
        </pc:spChg>
        <pc:spChg chg="add del mod">
          <ac:chgData name="125S-Stewart, Hailey" userId="dae08c2a-48f2-4426-91ee-eca6287a2ce9" providerId="ADAL" clId="{06D2B7DA-79B5-714F-A358-BF517838793D}" dt="2021-05-31T00:40:52.675" v="917" actId="478"/>
          <ac:spMkLst>
            <pc:docMk/>
            <pc:sldMk cId="0" sldId="258"/>
            <ac:spMk id="21" creationId="{F1B76EDE-C45F-3A41-A4A5-A3CFE9B83F6B}"/>
          </ac:spMkLst>
        </pc:spChg>
        <pc:spChg chg="add del mod">
          <ac:chgData name="125S-Stewart, Hailey" userId="dae08c2a-48f2-4426-91ee-eca6287a2ce9" providerId="ADAL" clId="{06D2B7DA-79B5-714F-A358-BF517838793D}" dt="2021-05-31T00:40:55.497" v="919" actId="478"/>
          <ac:spMkLst>
            <pc:docMk/>
            <pc:sldMk cId="0" sldId="258"/>
            <ac:spMk id="23" creationId="{378DC083-7542-1140-9722-C49F5E2DED32}"/>
          </ac:spMkLst>
        </pc:spChg>
        <pc:spChg chg="add del mod">
          <ac:chgData name="125S-Stewart, Hailey" userId="dae08c2a-48f2-4426-91ee-eca6287a2ce9" providerId="ADAL" clId="{06D2B7DA-79B5-714F-A358-BF517838793D}" dt="2021-05-31T00:40:59.961" v="921" actId="478"/>
          <ac:spMkLst>
            <pc:docMk/>
            <pc:sldMk cId="0" sldId="258"/>
            <ac:spMk id="25" creationId="{9A690E27-8497-3743-924E-A096998930A2}"/>
          </ac:spMkLst>
        </pc:spChg>
        <pc:spChg chg="add del mod">
          <ac:chgData name="125S-Stewart, Hailey" userId="dae08c2a-48f2-4426-91ee-eca6287a2ce9" providerId="ADAL" clId="{06D2B7DA-79B5-714F-A358-BF517838793D}" dt="2021-05-31T00:41:03.985" v="923" actId="478"/>
          <ac:spMkLst>
            <pc:docMk/>
            <pc:sldMk cId="0" sldId="258"/>
            <ac:spMk id="27" creationId="{A37EF587-EA84-A94E-9372-38A7FF7CB459}"/>
          </ac:spMkLst>
        </pc:spChg>
        <pc:spChg chg="add del mod">
          <ac:chgData name="125S-Stewart, Hailey" userId="dae08c2a-48f2-4426-91ee-eca6287a2ce9" providerId="ADAL" clId="{06D2B7DA-79B5-714F-A358-BF517838793D}" dt="2021-05-31T00:42:28.887" v="945" actId="478"/>
          <ac:spMkLst>
            <pc:docMk/>
            <pc:sldMk cId="0" sldId="258"/>
            <ac:spMk id="28" creationId="{27F70FF4-58C5-6B43-A69A-9E9E7E69F23B}"/>
          </ac:spMkLst>
        </pc:spChg>
        <pc:spChg chg="add mod">
          <ac:chgData name="125S-Stewart, Hailey" userId="dae08c2a-48f2-4426-91ee-eca6287a2ce9" providerId="ADAL" clId="{06D2B7DA-79B5-714F-A358-BF517838793D}" dt="2021-05-31T00:48:30.016" v="1423" actId="1076"/>
          <ac:spMkLst>
            <pc:docMk/>
            <pc:sldMk cId="0" sldId="258"/>
            <ac:spMk id="54" creationId="{5C1EFAF7-057A-9247-888F-A21701B999FE}"/>
          </ac:spMkLst>
        </pc:spChg>
        <pc:spChg chg="add mod">
          <ac:chgData name="125S-Stewart, Hailey" userId="dae08c2a-48f2-4426-91ee-eca6287a2ce9" providerId="ADAL" clId="{06D2B7DA-79B5-714F-A358-BF517838793D}" dt="2021-05-31T00:48:23.920" v="1422" actId="20577"/>
          <ac:spMkLst>
            <pc:docMk/>
            <pc:sldMk cId="0" sldId="258"/>
            <ac:spMk id="55" creationId="{7BFBF97C-E41D-1A4E-8BDE-8F7FA74C961C}"/>
          </ac:spMkLst>
        </pc:spChg>
        <pc:spChg chg="add mod">
          <ac:chgData name="125S-Stewart, Hailey" userId="dae08c2a-48f2-4426-91ee-eca6287a2ce9" providerId="ADAL" clId="{06D2B7DA-79B5-714F-A358-BF517838793D}" dt="2021-05-31T00:49:18.083" v="1440" actId="20577"/>
          <ac:spMkLst>
            <pc:docMk/>
            <pc:sldMk cId="0" sldId="258"/>
            <ac:spMk id="58" creationId="{5E38D54A-92BD-5148-8A3D-D7D83593FDEB}"/>
          </ac:spMkLst>
        </pc:spChg>
        <pc:spChg chg="add mod">
          <ac:chgData name="125S-Stewart, Hailey" userId="dae08c2a-48f2-4426-91ee-eca6287a2ce9" providerId="ADAL" clId="{06D2B7DA-79B5-714F-A358-BF517838793D}" dt="2021-05-31T00:49:33.682" v="1474" actId="1076"/>
          <ac:spMkLst>
            <pc:docMk/>
            <pc:sldMk cId="0" sldId="258"/>
            <ac:spMk id="59" creationId="{54334B75-F11D-5347-AA39-59C29DACE548}"/>
          </ac:spMkLst>
        </pc:spChg>
        <pc:spChg chg="mod">
          <ac:chgData name="125S-Stewart, Hailey" userId="dae08c2a-48f2-4426-91ee-eca6287a2ce9" providerId="ADAL" clId="{06D2B7DA-79B5-714F-A358-BF517838793D}" dt="2021-05-31T00:39:15.838" v="882" actId="20577"/>
          <ac:spMkLst>
            <pc:docMk/>
            <pc:sldMk cId="0" sldId="258"/>
            <ac:spMk id="2141" creationId="{00000000-0000-0000-0000-000000000000}"/>
          </ac:spMkLst>
        </pc:spChg>
        <pc:spChg chg="del">
          <ac:chgData name="125S-Stewart, Hailey" userId="dae08c2a-48f2-4426-91ee-eca6287a2ce9" providerId="ADAL" clId="{06D2B7DA-79B5-714F-A358-BF517838793D}" dt="2021-05-31T00:40:18.322" v="901" actId="478"/>
          <ac:spMkLst>
            <pc:docMk/>
            <pc:sldMk cId="0" sldId="258"/>
            <ac:spMk id="2148" creationId="{00000000-0000-0000-0000-000000000000}"/>
          </ac:spMkLst>
        </pc:spChg>
        <pc:spChg chg="del">
          <ac:chgData name="125S-Stewart, Hailey" userId="dae08c2a-48f2-4426-91ee-eca6287a2ce9" providerId="ADAL" clId="{06D2B7DA-79B5-714F-A358-BF517838793D}" dt="2021-05-31T00:40:25.771" v="904" actId="478"/>
          <ac:spMkLst>
            <pc:docMk/>
            <pc:sldMk cId="0" sldId="258"/>
            <ac:spMk id="2149" creationId="{00000000-0000-0000-0000-000000000000}"/>
          </ac:spMkLst>
        </pc:spChg>
        <pc:spChg chg="del">
          <ac:chgData name="125S-Stewart, Hailey" userId="dae08c2a-48f2-4426-91ee-eca6287a2ce9" providerId="ADAL" clId="{06D2B7DA-79B5-714F-A358-BF517838793D}" dt="2021-05-31T00:40:09.492" v="897" actId="478"/>
          <ac:spMkLst>
            <pc:docMk/>
            <pc:sldMk cId="0" sldId="258"/>
            <ac:spMk id="2150" creationId="{00000000-0000-0000-0000-000000000000}"/>
          </ac:spMkLst>
        </pc:spChg>
        <pc:spChg chg="del">
          <ac:chgData name="125S-Stewart, Hailey" userId="dae08c2a-48f2-4426-91ee-eca6287a2ce9" providerId="ADAL" clId="{06D2B7DA-79B5-714F-A358-BF517838793D}" dt="2021-05-31T00:40:14.169" v="899" actId="478"/>
          <ac:spMkLst>
            <pc:docMk/>
            <pc:sldMk cId="0" sldId="258"/>
            <ac:spMk id="2151" creationId="{00000000-0000-0000-0000-000000000000}"/>
          </ac:spMkLst>
        </pc:spChg>
        <pc:spChg chg="del">
          <ac:chgData name="125S-Stewart, Hailey" userId="dae08c2a-48f2-4426-91ee-eca6287a2ce9" providerId="ADAL" clId="{06D2B7DA-79B5-714F-A358-BF517838793D}" dt="2021-05-31T00:39:54.776" v="892" actId="478"/>
          <ac:spMkLst>
            <pc:docMk/>
            <pc:sldMk cId="0" sldId="258"/>
            <ac:spMk id="2152" creationId="{00000000-0000-0000-0000-000000000000}"/>
          </ac:spMkLst>
        </pc:spChg>
        <pc:spChg chg="del">
          <ac:chgData name="125S-Stewart, Hailey" userId="dae08c2a-48f2-4426-91ee-eca6287a2ce9" providerId="ADAL" clId="{06D2B7DA-79B5-714F-A358-BF517838793D}" dt="2021-05-31T00:40:02.386" v="894" actId="478"/>
          <ac:spMkLst>
            <pc:docMk/>
            <pc:sldMk cId="0" sldId="258"/>
            <ac:spMk id="2153" creationId="{00000000-0000-0000-0000-000000000000}"/>
          </ac:spMkLst>
        </pc:spChg>
        <pc:spChg chg="del mod">
          <ac:chgData name="125S-Stewart, Hailey" userId="dae08c2a-48f2-4426-91ee-eca6287a2ce9" providerId="ADAL" clId="{06D2B7DA-79B5-714F-A358-BF517838793D}" dt="2021-05-31T00:40:36.675" v="908" actId="478"/>
          <ac:spMkLst>
            <pc:docMk/>
            <pc:sldMk cId="0" sldId="258"/>
            <ac:spMk id="2154" creationId="{00000000-0000-0000-0000-000000000000}"/>
          </ac:spMkLst>
        </pc:spChg>
        <pc:spChg chg="del">
          <ac:chgData name="125S-Stewart, Hailey" userId="dae08c2a-48f2-4426-91ee-eca6287a2ce9" providerId="ADAL" clId="{06D2B7DA-79B5-714F-A358-BF517838793D}" dt="2021-05-31T00:40:38.868" v="909" actId="478"/>
          <ac:spMkLst>
            <pc:docMk/>
            <pc:sldMk cId="0" sldId="258"/>
            <ac:spMk id="2155" creationId="{00000000-0000-0000-0000-000000000000}"/>
          </ac:spMkLst>
        </pc:spChg>
        <pc:spChg chg="del">
          <ac:chgData name="125S-Stewart, Hailey" userId="dae08c2a-48f2-4426-91ee-eca6287a2ce9" providerId="ADAL" clId="{06D2B7DA-79B5-714F-A358-BF517838793D}" dt="2021-05-31T00:40:42.373" v="911" actId="478"/>
          <ac:spMkLst>
            <pc:docMk/>
            <pc:sldMk cId="0" sldId="258"/>
            <ac:spMk id="2156" creationId="{00000000-0000-0000-0000-000000000000}"/>
          </ac:spMkLst>
        </pc:spChg>
        <pc:spChg chg="del">
          <ac:chgData name="125S-Stewart, Hailey" userId="dae08c2a-48f2-4426-91ee-eca6287a2ce9" providerId="ADAL" clId="{06D2B7DA-79B5-714F-A358-BF517838793D}" dt="2021-05-31T00:40:45.298" v="913" actId="478"/>
          <ac:spMkLst>
            <pc:docMk/>
            <pc:sldMk cId="0" sldId="258"/>
            <ac:spMk id="2157" creationId="{00000000-0000-0000-0000-000000000000}"/>
          </ac:spMkLst>
        </pc:spChg>
        <pc:spChg chg="del">
          <ac:chgData name="125S-Stewart, Hailey" userId="dae08c2a-48f2-4426-91ee-eca6287a2ce9" providerId="ADAL" clId="{06D2B7DA-79B5-714F-A358-BF517838793D}" dt="2021-05-31T00:40:49.792" v="915" actId="478"/>
          <ac:spMkLst>
            <pc:docMk/>
            <pc:sldMk cId="0" sldId="258"/>
            <ac:spMk id="2158" creationId="{00000000-0000-0000-0000-000000000000}"/>
          </ac:spMkLst>
        </pc:spChg>
        <pc:spChg chg="del">
          <ac:chgData name="125S-Stewart, Hailey" userId="dae08c2a-48f2-4426-91ee-eca6287a2ce9" providerId="ADAL" clId="{06D2B7DA-79B5-714F-A358-BF517838793D}" dt="2021-05-31T00:40:54.551" v="918" actId="478"/>
          <ac:spMkLst>
            <pc:docMk/>
            <pc:sldMk cId="0" sldId="258"/>
            <ac:spMk id="2159" creationId="{00000000-0000-0000-0000-000000000000}"/>
          </ac:spMkLst>
        </pc:spChg>
        <pc:spChg chg="mod">
          <ac:chgData name="125S-Stewart, Hailey" userId="dae08c2a-48f2-4426-91ee-eca6287a2ce9" providerId="ADAL" clId="{06D2B7DA-79B5-714F-A358-BF517838793D}" dt="2021-05-31T00:44:32.863" v="1110" actId="20577"/>
          <ac:spMkLst>
            <pc:docMk/>
            <pc:sldMk cId="0" sldId="258"/>
            <ac:spMk id="2160" creationId="{00000000-0000-0000-0000-000000000000}"/>
          </ac:spMkLst>
        </pc:spChg>
        <pc:spChg chg="mod">
          <ac:chgData name="125S-Stewart, Hailey" userId="dae08c2a-48f2-4426-91ee-eca6287a2ce9" providerId="ADAL" clId="{06D2B7DA-79B5-714F-A358-BF517838793D}" dt="2021-05-31T00:46:46.639" v="1214" actId="20577"/>
          <ac:spMkLst>
            <pc:docMk/>
            <pc:sldMk cId="0" sldId="258"/>
            <ac:spMk id="2161" creationId="{00000000-0000-0000-0000-000000000000}"/>
          </ac:spMkLst>
        </pc:spChg>
        <pc:spChg chg="mod">
          <ac:chgData name="125S-Stewart, Hailey" userId="dae08c2a-48f2-4426-91ee-eca6287a2ce9" providerId="ADAL" clId="{06D2B7DA-79B5-714F-A358-BF517838793D}" dt="2021-05-31T00:41:09.583" v="933" actId="20577"/>
          <ac:spMkLst>
            <pc:docMk/>
            <pc:sldMk cId="0" sldId="258"/>
            <ac:spMk id="2162" creationId="{00000000-0000-0000-0000-000000000000}"/>
          </ac:spMkLst>
        </pc:spChg>
        <pc:spChg chg="mod">
          <ac:chgData name="125S-Stewart, Hailey" userId="dae08c2a-48f2-4426-91ee-eca6287a2ce9" providerId="ADAL" clId="{06D2B7DA-79B5-714F-A358-BF517838793D}" dt="2021-05-31T00:44:17.685" v="1087" actId="20577"/>
          <ac:spMkLst>
            <pc:docMk/>
            <pc:sldMk cId="0" sldId="258"/>
            <ac:spMk id="2163" creationId="{00000000-0000-0000-0000-000000000000}"/>
          </ac:spMkLst>
        </pc:spChg>
        <pc:spChg chg="del">
          <ac:chgData name="125S-Stewart, Hailey" userId="dae08c2a-48f2-4426-91ee-eca6287a2ce9" providerId="ADAL" clId="{06D2B7DA-79B5-714F-A358-BF517838793D}" dt="2021-05-31T00:40:58.827" v="920" actId="478"/>
          <ac:spMkLst>
            <pc:docMk/>
            <pc:sldMk cId="0" sldId="258"/>
            <ac:spMk id="2164" creationId="{00000000-0000-0000-0000-000000000000}"/>
          </ac:spMkLst>
        </pc:spChg>
        <pc:spChg chg="del">
          <ac:chgData name="125S-Stewart, Hailey" userId="dae08c2a-48f2-4426-91ee-eca6287a2ce9" providerId="ADAL" clId="{06D2B7DA-79B5-714F-A358-BF517838793D}" dt="2021-05-31T00:41:02.651" v="922" actId="478"/>
          <ac:spMkLst>
            <pc:docMk/>
            <pc:sldMk cId="0" sldId="258"/>
            <ac:spMk id="2165" creationId="{00000000-0000-0000-0000-000000000000}"/>
          </ac:spMkLst>
        </pc:spChg>
        <pc:picChg chg="add mod">
          <ac:chgData name="125S-Stewart, Hailey" userId="dae08c2a-48f2-4426-91ee-eca6287a2ce9" providerId="ADAL" clId="{06D2B7DA-79B5-714F-A358-BF517838793D}" dt="2021-05-31T00:51:21.754" v="1482" actId="1076"/>
          <ac:picMkLst>
            <pc:docMk/>
            <pc:sldMk cId="0" sldId="258"/>
            <ac:picMk id="30" creationId="{3C8396F4-A82B-A242-AC77-0FF8B4FE7660}"/>
          </ac:picMkLst>
        </pc:picChg>
        <pc:picChg chg="add mod">
          <ac:chgData name="125S-Stewart, Hailey" userId="dae08c2a-48f2-4426-91ee-eca6287a2ce9" providerId="ADAL" clId="{06D2B7DA-79B5-714F-A358-BF517838793D}" dt="2021-05-31T00:51:41.180" v="1487" actId="1076"/>
          <ac:picMkLst>
            <pc:docMk/>
            <pc:sldMk cId="0" sldId="258"/>
            <ac:picMk id="32" creationId="{7CBBE910-0EAA-E340-A900-F0A637677385}"/>
          </ac:picMkLst>
        </pc:picChg>
        <pc:picChg chg="add mod">
          <ac:chgData name="125S-Stewart, Hailey" userId="dae08c2a-48f2-4426-91ee-eca6287a2ce9" providerId="ADAL" clId="{06D2B7DA-79B5-714F-A358-BF517838793D}" dt="2021-05-31T00:52:06.490" v="1493" actId="1076"/>
          <ac:picMkLst>
            <pc:docMk/>
            <pc:sldMk cId="0" sldId="258"/>
            <ac:picMk id="34" creationId="{2012BF5B-8FF4-0740-B0DF-DD28DEF7CED2}"/>
          </ac:picMkLst>
        </pc:picChg>
        <pc:picChg chg="add mod">
          <ac:chgData name="125S-Stewart, Hailey" userId="dae08c2a-48f2-4426-91ee-eca6287a2ce9" providerId="ADAL" clId="{06D2B7DA-79B5-714F-A358-BF517838793D}" dt="2021-05-31T00:51:59.522" v="1491" actId="1076"/>
          <ac:picMkLst>
            <pc:docMk/>
            <pc:sldMk cId="0" sldId="258"/>
            <ac:picMk id="36" creationId="{D3F075D8-8B15-7145-9508-F027EF0097E6}"/>
          </ac:picMkLst>
        </pc:picChg>
        <pc:picChg chg="add mod">
          <ac:chgData name="125S-Stewart, Hailey" userId="dae08c2a-48f2-4426-91ee-eca6287a2ce9" providerId="ADAL" clId="{06D2B7DA-79B5-714F-A358-BF517838793D}" dt="2021-05-31T00:46:13.638" v="1204" actId="1076"/>
          <ac:picMkLst>
            <pc:docMk/>
            <pc:sldMk cId="0" sldId="258"/>
            <ac:picMk id="56" creationId="{6A95A910-1E64-A647-AA99-CFB7D3C9DB78}"/>
          </ac:picMkLst>
        </pc:picChg>
        <pc:picChg chg="add mod">
          <ac:chgData name="125S-Stewart, Hailey" userId="dae08c2a-48f2-4426-91ee-eca6287a2ce9" providerId="ADAL" clId="{06D2B7DA-79B5-714F-A358-BF517838793D}" dt="2021-05-31T00:46:21.729" v="1206" actId="1076"/>
          <ac:picMkLst>
            <pc:docMk/>
            <pc:sldMk cId="0" sldId="258"/>
            <ac:picMk id="57" creationId="{17F6E2E3-698D-8E42-A757-8D64B866B1F2}"/>
          </ac:picMkLst>
        </pc:picChg>
        <pc:picChg chg="del">
          <ac:chgData name="125S-Stewart, Hailey" userId="dae08c2a-48f2-4426-91ee-eca6287a2ce9" providerId="ADAL" clId="{06D2B7DA-79B5-714F-A358-BF517838793D}" dt="2021-05-31T00:40:19.445" v="902" actId="478"/>
          <ac:picMkLst>
            <pc:docMk/>
            <pc:sldMk cId="0" sldId="258"/>
            <ac:picMk id="2142" creationId="{00000000-0000-0000-0000-000000000000}"/>
          </ac:picMkLst>
        </pc:picChg>
        <pc:picChg chg="del">
          <ac:chgData name="125S-Stewart, Hailey" userId="dae08c2a-48f2-4426-91ee-eca6287a2ce9" providerId="ADAL" clId="{06D2B7DA-79B5-714F-A358-BF517838793D}" dt="2021-05-31T00:40:26.915" v="905" actId="478"/>
          <ac:picMkLst>
            <pc:docMk/>
            <pc:sldMk cId="0" sldId="258"/>
            <ac:picMk id="2144" creationId="{00000000-0000-0000-0000-000000000000}"/>
          </ac:picMkLst>
        </pc:picChg>
        <pc:picChg chg="del mod">
          <ac:chgData name="125S-Stewart, Hailey" userId="dae08c2a-48f2-4426-91ee-eca6287a2ce9" providerId="ADAL" clId="{06D2B7DA-79B5-714F-A358-BF517838793D}" dt="2021-05-31T00:41:35.738" v="938" actId="478"/>
          <ac:picMkLst>
            <pc:docMk/>
            <pc:sldMk cId="0" sldId="258"/>
            <ac:picMk id="2145" creationId="{00000000-0000-0000-0000-000000000000}"/>
          </ac:picMkLst>
        </pc:picChg>
        <pc:picChg chg="mod">
          <ac:chgData name="125S-Stewart, Hailey" userId="dae08c2a-48f2-4426-91ee-eca6287a2ce9" providerId="ADAL" clId="{06D2B7DA-79B5-714F-A358-BF517838793D}" dt="2021-05-31T00:41:41.095" v="939" actId="1076"/>
          <ac:picMkLst>
            <pc:docMk/>
            <pc:sldMk cId="0" sldId="258"/>
            <ac:picMk id="2146" creationId="{00000000-0000-0000-0000-000000000000}"/>
          </ac:picMkLst>
        </pc:picChg>
        <pc:picChg chg="del">
          <ac:chgData name="125S-Stewart, Hailey" userId="dae08c2a-48f2-4426-91ee-eca6287a2ce9" providerId="ADAL" clId="{06D2B7DA-79B5-714F-A358-BF517838793D}" dt="2021-05-31T00:40:04.041" v="895" actId="478"/>
          <ac:picMkLst>
            <pc:docMk/>
            <pc:sldMk cId="0" sldId="258"/>
            <ac:picMk id="2147" creationId="{00000000-0000-0000-0000-000000000000}"/>
          </ac:picMkLst>
        </pc:picChg>
      </pc:sldChg>
      <pc:sldChg chg="addSp delSp modSp mod">
        <pc:chgData name="125S-Stewart, Hailey" userId="dae08c2a-48f2-4426-91ee-eca6287a2ce9" providerId="ADAL" clId="{06D2B7DA-79B5-714F-A358-BF517838793D}" dt="2021-05-31T01:07:32.488" v="2469" actId="1076"/>
        <pc:sldMkLst>
          <pc:docMk/>
          <pc:sldMk cId="0" sldId="259"/>
        </pc:sldMkLst>
        <pc:spChg chg="add mod">
          <ac:chgData name="125S-Stewart, Hailey" userId="dae08c2a-48f2-4426-91ee-eca6287a2ce9" providerId="ADAL" clId="{06D2B7DA-79B5-714F-A358-BF517838793D}" dt="2021-05-31T01:07:32.488" v="2469" actId="1076"/>
          <ac:spMkLst>
            <pc:docMk/>
            <pc:sldMk cId="0" sldId="259"/>
            <ac:spMk id="9" creationId="{1B5E5E3D-2E70-9E40-9C2C-7C373C3F6C7C}"/>
          </ac:spMkLst>
        </pc:spChg>
        <pc:spChg chg="mod">
          <ac:chgData name="125S-Stewart, Hailey" userId="dae08c2a-48f2-4426-91ee-eca6287a2ce9" providerId="ADAL" clId="{06D2B7DA-79B5-714F-A358-BF517838793D}" dt="2021-05-31T01:00:44.636" v="2413" actId="20577"/>
          <ac:spMkLst>
            <pc:docMk/>
            <pc:sldMk cId="0" sldId="259"/>
            <ac:spMk id="2170" creationId="{00000000-0000-0000-0000-000000000000}"/>
          </ac:spMkLst>
        </pc:spChg>
        <pc:spChg chg="del">
          <ac:chgData name="125S-Stewart, Hailey" userId="dae08c2a-48f2-4426-91ee-eca6287a2ce9" providerId="ADAL" clId="{06D2B7DA-79B5-714F-A358-BF517838793D}" dt="2021-05-31T00:53:30.242" v="1536" actId="478"/>
          <ac:spMkLst>
            <pc:docMk/>
            <pc:sldMk cId="0" sldId="259"/>
            <ac:spMk id="2172" creationId="{00000000-0000-0000-0000-000000000000}"/>
          </ac:spMkLst>
        </pc:spChg>
        <pc:spChg chg="mod">
          <ac:chgData name="125S-Stewart, Hailey" userId="dae08c2a-48f2-4426-91ee-eca6287a2ce9" providerId="ADAL" clId="{06D2B7DA-79B5-714F-A358-BF517838793D}" dt="2021-05-31T00:53:54.775" v="1560" actId="1076"/>
          <ac:spMkLst>
            <pc:docMk/>
            <pc:sldMk cId="0" sldId="259"/>
            <ac:spMk id="2173" creationId="{00000000-0000-0000-0000-000000000000}"/>
          </ac:spMkLst>
        </pc:spChg>
        <pc:picChg chg="add del mod">
          <ac:chgData name="125S-Stewart, Hailey" userId="dae08c2a-48f2-4426-91ee-eca6287a2ce9" providerId="ADAL" clId="{06D2B7DA-79B5-714F-A358-BF517838793D}" dt="2021-05-31T01:05:41.185" v="2421" actId="478"/>
          <ac:picMkLst>
            <pc:docMk/>
            <pc:sldMk cId="0" sldId="259"/>
            <ac:picMk id="3" creationId="{BDDF27F7-4F19-9945-A784-031201A703F1}"/>
          </ac:picMkLst>
        </pc:picChg>
        <pc:picChg chg="add mod">
          <ac:chgData name="125S-Stewart, Hailey" userId="dae08c2a-48f2-4426-91ee-eca6287a2ce9" providerId="ADAL" clId="{06D2B7DA-79B5-714F-A358-BF517838793D}" dt="2021-05-31T01:05:44.129" v="2422" actId="1076"/>
          <ac:picMkLst>
            <pc:docMk/>
            <pc:sldMk cId="0" sldId="259"/>
            <ac:picMk id="8" creationId="{EF3264D3-45D6-F742-A194-E940E4B85BF7}"/>
          </ac:picMkLst>
        </pc:picChg>
        <pc:picChg chg="del">
          <ac:chgData name="125S-Stewart, Hailey" userId="dae08c2a-48f2-4426-91ee-eca6287a2ce9" providerId="ADAL" clId="{06D2B7DA-79B5-714F-A358-BF517838793D}" dt="2021-05-31T00:53:26.531" v="1535" actId="478"/>
          <ac:picMkLst>
            <pc:docMk/>
            <pc:sldMk cId="0" sldId="259"/>
            <ac:picMk id="2171" creationId="{00000000-0000-0000-0000-000000000000}"/>
          </ac:picMkLst>
        </pc:picChg>
      </pc:sldChg>
      <pc:sldChg chg="del">
        <pc:chgData name="125S-Stewart, Hailey" userId="dae08c2a-48f2-4426-91ee-eca6287a2ce9" providerId="ADAL" clId="{06D2B7DA-79B5-714F-A358-BF517838793D}" dt="2021-05-31T02:39:03.598" v="8670" actId="2696"/>
        <pc:sldMkLst>
          <pc:docMk/>
          <pc:sldMk cId="0" sldId="260"/>
        </pc:sldMkLst>
      </pc:sldChg>
      <pc:sldChg chg="del">
        <pc:chgData name="125S-Stewart, Hailey" userId="dae08c2a-48f2-4426-91ee-eca6287a2ce9" providerId="ADAL" clId="{06D2B7DA-79B5-714F-A358-BF517838793D}" dt="2021-05-31T02:39:06.116" v="8671" actId="2696"/>
        <pc:sldMkLst>
          <pc:docMk/>
          <pc:sldMk cId="0" sldId="261"/>
        </pc:sldMkLst>
      </pc:sldChg>
      <pc:sldChg chg="addSp delSp modSp mod ord">
        <pc:chgData name="125S-Stewart, Hailey" userId="dae08c2a-48f2-4426-91ee-eca6287a2ce9" providerId="ADAL" clId="{06D2B7DA-79B5-714F-A358-BF517838793D}" dt="2021-05-31T02:51:21.388" v="9002" actId="478"/>
        <pc:sldMkLst>
          <pc:docMk/>
          <pc:sldMk cId="0" sldId="262"/>
        </pc:sldMkLst>
        <pc:spChg chg="add mod">
          <ac:chgData name="125S-Stewart, Hailey" userId="dae08c2a-48f2-4426-91ee-eca6287a2ce9" providerId="ADAL" clId="{06D2B7DA-79B5-714F-A358-BF517838793D}" dt="2021-05-31T02:50:32.229" v="8989" actId="1076"/>
          <ac:spMkLst>
            <pc:docMk/>
            <pc:sldMk cId="0" sldId="262"/>
            <ac:spMk id="36" creationId="{3791A1F2-2721-B546-89B4-45B0789C0755}"/>
          </ac:spMkLst>
        </pc:spChg>
        <pc:spChg chg="add mod">
          <ac:chgData name="125S-Stewart, Hailey" userId="dae08c2a-48f2-4426-91ee-eca6287a2ce9" providerId="ADAL" clId="{06D2B7DA-79B5-714F-A358-BF517838793D}" dt="2021-05-31T02:49:18.449" v="8951" actId="1076"/>
          <ac:spMkLst>
            <pc:docMk/>
            <pc:sldMk cId="0" sldId="262"/>
            <ac:spMk id="37" creationId="{D4493D26-EA3B-474A-87B4-E576557DAA3D}"/>
          </ac:spMkLst>
        </pc:spChg>
        <pc:spChg chg="add mod">
          <ac:chgData name="125S-Stewart, Hailey" userId="dae08c2a-48f2-4426-91ee-eca6287a2ce9" providerId="ADAL" clId="{06D2B7DA-79B5-714F-A358-BF517838793D}" dt="2021-05-31T02:51:13.221" v="8999" actId="1076"/>
          <ac:spMkLst>
            <pc:docMk/>
            <pc:sldMk cId="0" sldId="262"/>
            <ac:spMk id="38" creationId="{D9003ACA-E564-5743-A47F-618132D91E9E}"/>
          </ac:spMkLst>
        </pc:spChg>
        <pc:spChg chg="add mod">
          <ac:chgData name="125S-Stewart, Hailey" userId="dae08c2a-48f2-4426-91ee-eca6287a2ce9" providerId="ADAL" clId="{06D2B7DA-79B5-714F-A358-BF517838793D}" dt="2021-05-31T02:50:19.984" v="8987" actId="1076"/>
          <ac:spMkLst>
            <pc:docMk/>
            <pc:sldMk cId="0" sldId="262"/>
            <ac:spMk id="39" creationId="{AA997E11-A0C8-8D40-8CC5-15FA26880E11}"/>
          </ac:spMkLst>
        </pc:spChg>
        <pc:spChg chg="add mod">
          <ac:chgData name="125S-Stewart, Hailey" userId="dae08c2a-48f2-4426-91ee-eca6287a2ce9" providerId="ADAL" clId="{06D2B7DA-79B5-714F-A358-BF517838793D}" dt="2021-05-31T02:50:43.673" v="8991" actId="1076"/>
          <ac:spMkLst>
            <pc:docMk/>
            <pc:sldMk cId="0" sldId="262"/>
            <ac:spMk id="40" creationId="{608ED154-2A15-1C4D-BBDD-C0E38C79246F}"/>
          </ac:spMkLst>
        </pc:spChg>
        <pc:spChg chg="add mod">
          <ac:chgData name="125S-Stewart, Hailey" userId="dae08c2a-48f2-4426-91ee-eca6287a2ce9" providerId="ADAL" clId="{06D2B7DA-79B5-714F-A358-BF517838793D}" dt="2021-05-31T02:48:08.797" v="8894" actId="1076"/>
          <ac:spMkLst>
            <pc:docMk/>
            <pc:sldMk cId="0" sldId="262"/>
            <ac:spMk id="41" creationId="{31FD5CB5-76F4-EC43-941E-B21EA6150E25}"/>
          </ac:spMkLst>
        </pc:spChg>
        <pc:spChg chg="add mod">
          <ac:chgData name="125S-Stewart, Hailey" userId="dae08c2a-48f2-4426-91ee-eca6287a2ce9" providerId="ADAL" clId="{06D2B7DA-79B5-714F-A358-BF517838793D}" dt="2021-05-31T02:47:53.507" v="8882" actId="1076"/>
          <ac:spMkLst>
            <pc:docMk/>
            <pc:sldMk cId="0" sldId="262"/>
            <ac:spMk id="42" creationId="{A00DF7C1-99C4-494B-B82D-D686F0929330}"/>
          </ac:spMkLst>
        </pc:spChg>
        <pc:spChg chg="mod">
          <ac:chgData name="125S-Stewart, Hailey" userId="dae08c2a-48f2-4426-91ee-eca6287a2ce9" providerId="ADAL" clId="{06D2B7DA-79B5-714F-A358-BF517838793D}" dt="2021-05-31T02:46:23.608" v="8798" actId="404"/>
          <ac:spMkLst>
            <pc:docMk/>
            <pc:sldMk cId="0" sldId="262"/>
            <ac:spMk id="2194" creationId="{00000000-0000-0000-0000-000000000000}"/>
          </ac:spMkLst>
        </pc:spChg>
        <pc:spChg chg="del">
          <ac:chgData name="125S-Stewart, Hailey" userId="dae08c2a-48f2-4426-91ee-eca6287a2ce9" providerId="ADAL" clId="{06D2B7DA-79B5-714F-A358-BF517838793D}" dt="2021-05-31T02:43:28.331" v="8716" actId="478"/>
          <ac:spMkLst>
            <pc:docMk/>
            <pc:sldMk cId="0" sldId="262"/>
            <ac:spMk id="2195" creationId="{00000000-0000-0000-0000-000000000000}"/>
          </ac:spMkLst>
        </pc:spChg>
        <pc:spChg chg="mod">
          <ac:chgData name="125S-Stewart, Hailey" userId="dae08c2a-48f2-4426-91ee-eca6287a2ce9" providerId="ADAL" clId="{06D2B7DA-79B5-714F-A358-BF517838793D}" dt="2021-05-31T02:50:55.948" v="8995" actId="1076"/>
          <ac:spMkLst>
            <pc:docMk/>
            <pc:sldMk cId="0" sldId="262"/>
            <ac:spMk id="2196" creationId="{00000000-0000-0000-0000-000000000000}"/>
          </ac:spMkLst>
        </pc:spChg>
        <pc:spChg chg="del">
          <ac:chgData name="125S-Stewart, Hailey" userId="dae08c2a-48f2-4426-91ee-eca6287a2ce9" providerId="ADAL" clId="{06D2B7DA-79B5-714F-A358-BF517838793D}" dt="2021-05-31T02:43:31.429" v="8717" actId="478"/>
          <ac:spMkLst>
            <pc:docMk/>
            <pc:sldMk cId="0" sldId="262"/>
            <ac:spMk id="2197" creationId="{00000000-0000-0000-0000-000000000000}"/>
          </ac:spMkLst>
        </pc:spChg>
        <pc:spChg chg="del">
          <ac:chgData name="125S-Stewart, Hailey" userId="dae08c2a-48f2-4426-91ee-eca6287a2ce9" providerId="ADAL" clId="{06D2B7DA-79B5-714F-A358-BF517838793D}" dt="2021-05-31T02:43:36.032" v="8718" actId="478"/>
          <ac:spMkLst>
            <pc:docMk/>
            <pc:sldMk cId="0" sldId="262"/>
            <ac:spMk id="2198" creationId="{00000000-0000-0000-0000-000000000000}"/>
          </ac:spMkLst>
        </pc:spChg>
        <pc:spChg chg="mod">
          <ac:chgData name="125S-Stewart, Hailey" userId="dae08c2a-48f2-4426-91ee-eca6287a2ce9" providerId="ADAL" clId="{06D2B7DA-79B5-714F-A358-BF517838793D}" dt="2021-05-31T02:50:10.832" v="8985" actId="1076"/>
          <ac:spMkLst>
            <pc:docMk/>
            <pc:sldMk cId="0" sldId="262"/>
            <ac:spMk id="2200" creationId="{00000000-0000-0000-0000-000000000000}"/>
          </ac:spMkLst>
        </pc:spChg>
        <pc:spChg chg="mod">
          <ac:chgData name="125S-Stewart, Hailey" userId="dae08c2a-48f2-4426-91ee-eca6287a2ce9" providerId="ADAL" clId="{06D2B7DA-79B5-714F-A358-BF517838793D}" dt="2021-05-31T02:51:05.716" v="8997" actId="1076"/>
          <ac:spMkLst>
            <pc:docMk/>
            <pc:sldMk cId="0" sldId="262"/>
            <ac:spMk id="2202" creationId="{00000000-0000-0000-0000-000000000000}"/>
          </ac:spMkLst>
        </pc:spChg>
        <pc:spChg chg="del">
          <ac:chgData name="125S-Stewart, Hailey" userId="dae08c2a-48f2-4426-91ee-eca6287a2ce9" providerId="ADAL" clId="{06D2B7DA-79B5-714F-A358-BF517838793D}" dt="2021-05-31T02:51:21.388" v="9002" actId="478"/>
          <ac:spMkLst>
            <pc:docMk/>
            <pc:sldMk cId="0" sldId="262"/>
            <ac:spMk id="2203" creationId="{00000000-0000-0000-0000-000000000000}"/>
          </ac:spMkLst>
        </pc:spChg>
        <pc:spChg chg="del mod">
          <ac:chgData name="125S-Stewart, Hailey" userId="dae08c2a-48f2-4426-91ee-eca6287a2ce9" providerId="ADAL" clId="{06D2B7DA-79B5-714F-A358-BF517838793D}" dt="2021-05-31T02:49:57.964" v="8982" actId="478"/>
          <ac:spMkLst>
            <pc:docMk/>
            <pc:sldMk cId="0" sldId="262"/>
            <ac:spMk id="2204" creationId="{00000000-0000-0000-0000-000000000000}"/>
          </ac:spMkLst>
        </pc:spChg>
        <pc:spChg chg="del mod">
          <ac:chgData name="125S-Stewart, Hailey" userId="dae08c2a-48f2-4426-91ee-eca6287a2ce9" providerId="ADAL" clId="{06D2B7DA-79B5-714F-A358-BF517838793D}" dt="2021-05-31T02:49:55.170" v="8981" actId="478"/>
          <ac:spMkLst>
            <pc:docMk/>
            <pc:sldMk cId="0" sldId="262"/>
            <ac:spMk id="2205" creationId="{00000000-0000-0000-0000-000000000000}"/>
          </ac:spMkLst>
        </pc:spChg>
        <pc:spChg chg="del mod">
          <ac:chgData name="125S-Stewart, Hailey" userId="dae08c2a-48f2-4426-91ee-eca6287a2ce9" providerId="ADAL" clId="{06D2B7DA-79B5-714F-A358-BF517838793D}" dt="2021-05-31T02:49:51.042" v="8979" actId="478"/>
          <ac:spMkLst>
            <pc:docMk/>
            <pc:sldMk cId="0" sldId="262"/>
            <ac:spMk id="2206" creationId="{00000000-0000-0000-0000-000000000000}"/>
          </ac:spMkLst>
        </pc:spChg>
        <pc:spChg chg="del mod">
          <ac:chgData name="125S-Stewart, Hailey" userId="dae08c2a-48f2-4426-91ee-eca6287a2ce9" providerId="ADAL" clId="{06D2B7DA-79B5-714F-A358-BF517838793D}" dt="2021-05-31T02:49:53.024" v="8980" actId="478"/>
          <ac:spMkLst>
            <pc:docMk/>
            <pc:sldMk cId="0" sldId="262"/>
            <ac:spMk id="2207" creationId="{00000000-0000-0000-0000-000000000000}"/>
          </ac:spMkLst>
        </pc:spChg>
        <pc:spChg chg="del">
          <ac:chgData name="125S-Stewart, Hailey" userId="dae08c2a-48f2-4426-91ee-eca6287a2ce9" providerId="ADAL" clId="{06D2B7DA-79B5-714F-A358-BF517838793D}" dt="2021-05-31T02:43:38.437" v="8719" actId="478"/>
          <ac:spMkLst>
            <pc:docMk/>
            <pc:sldMk cId="0" sldId="262"/>
            <ac:spMk id="2208" creationId="{00000000-0000-0000-0000-000000000000}"/>
          </ac:spMkLst>
        </pc:spChg>
        <pc:spChg chg="del">
          <ac:chgData name="125S-Stewart, Hailey" userId="dae08c2a-48f2-4426-91ee-eca6287a2ce9" providerId="ADAL" clId="{06D2B7DA-79B5-714F-A358-BF517838793D}" dt="2021-05-31T02:51:19.443" v="9001" actId="478"/>
          <ac:spMkLst>
            <pc:docMk/>
            <pc:sldMk cId="0" sldId="262"/>
            <ac:spMk id="2209" creationId="{00000000-0000-0000-0000-000000000000}"/>
          </ac:spMkLst>
        </pc:spChg>
        <pc:spChg chg="del">
          <ac:chgData name="125S-Stewart, Hailey" userId="dae08c2a-48f2-4426-91ee-eca6287a2ce9" providerId="ADAL" clId="{06D2B7DA-79B5-714F-A358-BF517838793D}" dt="2021-05-31T02:51:17.566" v="9000" actId="478"/>
          <ac:spMkLst>
            <pc:docMk/>
            <pc:sldMk cId="0" sldId="262"/>
            <ac:spMk id="2210" creationId="{00000000-0000-0000-0000-000000000000}"/>
          </ac:spMkLst>
        </pc:spChg>
        <pc:spChg chg="mod">
          <ac:chgData name="125S-Stewart, Hailey" userId="dae08c2a-48f2-4426-91ee-eca6287a2ce9" providerId="ADAL" clId="{06D2B7DA-79B5-714F-A358-BF517838793D}" dt="2021-05-31T01:08:22.806" v="2478" actId="20577"/>
          <ac:spMkLst>
            <pc:docMk/>
            <pc:sldMk cId="0" sldId="262"/>
            <ac:spMk id="2211" creationId="{00000000-0000-0000-0000-000000000000}"/>
          </ac:spMkLst>
        </pc:spChg>
        <pc:picChg chg="add mod">
          <ac:chgData name="125S-Stewart, Hailey" userId="dae08c2a-48f2-4426-91ee-eca6287a2ce9" providerId="ADAL" clId="{06D2B7DA-79B5-714F-A358-BF517838793D}" dt="2021-05-31T02:44:01.800" v="8724" actId="1076"/>
          <ac:picMkLst>
            <pc:docMk/>
            <pc:sldMk cId="0" sldId="262"/>
            <ac:picMk id="22" creationId="{222D8914-58EB-EC42-B68D-02CC828A0486}"/>
          </ac:picMkLst>
        </pc:picChg>
        <pc:picChg chg="add mod">
          <ac:chgData name="125S-Stewart, Hailey" userId="dae08c2a-48f2-4426-91ee-eca6287a2ce9" providerId="ADAL" clId="{06D2B7DA-79B5-714F-A358-BF517838793D}" dt="2021-05-31T02:44:13.948" v="8727" actId="1076"/>
          <ac:picMkLst>
            <pc:docMk/>
            <pc:sldMk cId="0" sldId="262"/>
            <ac:picMk id="23" creationId="{558B5C51-4BE5-584E-919F-B8C69B05E673}"/>
          </ac:picMkLst>
        </pc:picChg>
        <pc:picChg chg="add mod">
          <ac:chgData name="125S-Stewart, Hailey" userId="dae08c2a-48f2-4426-91ee-eca6287a2ce9" providerId="ADAL" clId="{06D2B7DA-79B5-714F-A358-BF517838793D}" dt="2021-05-31T02:51:10.160" v="8998" actId="1076"/>
          <ac:picMkLst>
            <pc:docMk/>
            <pc:sldMk cId="0" sldId="262"/>
            <ac:picMk id="24" creationId="{077E6939-1B27-734B-B395-C80E4BA45A99}"/>
          </ac:picMkLst>
        </pc:picChg>
        <pc:picChg chg="add mod">
          <ac:chgData name="125S-Stewart, Hailey" userId="dae08c2a-48f2-4426-91ee-eca6287a2ce9" providerId="ADAL" clId="{06D2B7DA-79B5-714F-A358-BF517838793D}" dt="2021-05-31T02:50:27.294" v="8988" actId="1076"/>
          <ac:picMkLst>
            <pc:docMk/>
            <pc:sldMk cId="0" sldId="262"/>
            <ac:picMk id="25" creationId="{7BBA5989-FC72-684C-AFAA-77CCEC6610C6}"/>
          </ac:picMkLst>
        </pc:picChg>
        <pc:picChg chg="add mod">
          <ac:chgData name="125S-Stewart, Hailey" userId="dae08c2a-48f2-4426-91ee-eca6287a2ce9" providerId="ADAL" clId="{06D2B7DA-79B5-714F-A358-BF517838793D}" dt="2021-05-31T02:50:40.381" v="8990" actId="1076"/>
          <ac:picMkLst>
            <pc:docMk/>
            <pc:sldMk cId="0" sldId="262"/>
            <ac:picMk id="26" creationId="{E1E9DB74-43EE-8747-9337-EF4B7A1A8EF4}"/>
          </ac:picMkLst>
        </pc:picChg>
        <pc:picChg chg="add mod">
          <ac:chgData name="125S-Stewart, Hailey" userId="dae08c2a-48f2-4426-91ee-eca6287a2ce9" providerId="ADAL" clId="{06D2B7DA-79B5-714F-A358-BF517838793D}" dt="2021-05-31T02:50:16.251" v="8986" actId="1076"/>
          <ac:picMkLst>
            <pc:docMk/>
            <pc:sldMk cId="0" sldId="262"/>
            <ac:picMk id="27" creationId="{2C29156D-F17B-FA4F-B3A0-E1DD56DBDF90}"/>
          </ac:picMkLst>
        </pc:picChg>
        <pc:picChg chg="add mod">
          <ac:chgData name="125S-Stewart, Hailey" userId="dae08c2a-48f2-4426-91ee-eca6287a2ce9" providerId="ADAL" clId="{06D2B7DA-79B5-714F-A358-BF517838793D}" dt="2021-05-31T02:45:13.249" v="8739" actId="1076"/>
          <ac:picMkLst>
            <pc:docMk/>
            <pc:sldMk cId="0" sldId="262"/>
            <ac:picMk id="28" creationId="{09CF7823-16EB-724F-89C7-95FFD760E3D8}"/>
          </ac:picMkLst>
        </pc:picChg>
        <pc:picChg chg="add del mod">
          <ac:chgData name="125S-Stewart, Hailey" userId="dae08c2a-48f2-4426-91ee-eca6287a2ce9" providerId="ADAL" clId="{06D2B7DA-79B5-714F-A358-BF517838793D}" dt="2021-05-31T02:47:33.179" v="8861"/>
          <ac:picMkLst>
            <pc:docMk/>
            <pc:sldMk cId="0" sldId="262"/>
            <ac:picMk id="29" creationId="{274E10CA-6F3B-9E4A-8014-12935A57CCE4}"/>
          </ac:picMkLst>
        </pc:picChg>
        <pc:picChg chg="add del mod">
          <ac:chgData name="125S-Stewart, Hailey" userId="dae08c2a-48f2-4426-91ee-eca6287a2ce9" providerId="ADAL" clId="{06D2B7DA-79B5-714F-A358-BF517838793D}" dt="2021-05-31T02:47:32.444" v="8860"/>
          <ac:picMkLst>
            <pc:docMk/>
            <pc:sldMk cId="0" sldId="262"/>
            <ac:picMk id="30" creationId="{698B5602-0BF8-E540-8F71-BF5B9EA9FB51}"/>
          </ac:picMkLst>
        </pc:picChg>
        <pc:picChg chg="add del mod">
          <ac:chgData name="125S-Stewart, Hailey" userId="dae08c2a-48f2-4426-91ee-eca6287a2ce9" providerId="ADAL" clId="{06D2B7DA-79B5-714F-A358-BF517838793D}" dt="2021-05-31T02:47:31.945" v="8859"/>
          <ac:picMkLst>
            <pc:docMk/>
            <pc:sldMk cId="0" sldId="262"/>
            <ac:picMk id="31" creationId="{B83B8662-7B1C-2044-8AA7-EFAB5FA83A28}"/>
          </ac:picMkLst>
        </pc:picChg>
        <pc:picChg chg="add del mod">
          <ac:chgData name="125S-Stewart, Hailey" userId="dae08c2a-48f2-4426-91ee-eca6287a2ce9" providerId="ADAL" clId="{06D2B7DA-79B5-714F-A358-BF517838793D}" dt="2021-05-31T02:47:31.727" v="8858"/>
          <ac:picMkLst>
            <pc:docMk/>
            <pc:sldMk cId="0" sldId="262"/>
            <ac:picMk id="32" creationId="{1EB1C9AD-AD21-AA41-82FD-4C68E6BDDA9D}"/>
          </ac:picMkLst>
        </pc:picChg>
        <pc:picChg chg="add del mod">
          <ac:chgData name="125S-Stewart, Hailey" userId="dae08c2a-48f2-4426-91ee-eca6287a2ce9" providerId="ADAL" clId="{06D2B7DA-79B5-714F-A358-BF517838793D}" dt="2021-05-31T02:47:31.377" v="8857"/>
          <ac:picMkLst>
            <pc:docMk/>
            <pc:sldMk cId="0" sldId="262"/>
            <ac:picMk id="33" creationId="{A108C702-0FB7-7141-8CDA-15D0A079873E}"/>
          </ac:picMkLst>
        </pc:picChg>
        <pc:picChg chg="add del mod">
          <ac:chgData name="125S-Stewart, Hailey" userId="dae08c2a-48f2-4426-91ee-eca6287a2ce9" providerId="ADAL" clId="{06D2B7DA-79B5-714F-A358-BF517838793D}" dt="2021-05-31T02:47:31.077" v="8856"/>
          <ac:picMkLst>
            <pc:docMk/>
            <pc:sldMk cId="0" sldId="262"/>
            <ac:picMk id="34" creationId="{9E61672B-F1ED-2146-AD3C-5D43B0820711}"/>
          </ac:picMkLst>
        </pc:picChg>
        <pc:picChg chg="add del mod">
          <ac:chgData name="125S-Stewart, Hailey" userId="dae08c2a-48f2-4426-91ee-eca6287a2ce9" providerId="ADAL" clId="{06D2B7DA-79B5-714F-A358-BF517838793D}" dt="2021-05-31T02:47:30.809" v="8855"/>
          <ac:picMkLst>
            <pc:docMk/>
            <pc:sldMk cId="0" sldId="262"/>
            <ac:picMk id="35" creationId="{A981D0A2-A9A6-2143-AD96-7EF1468B326E}"/>
          </ac:picMkLst>
        </pc:picChg>
        <pc:picChg chg="mod">
          <ac:chgData name="125S-Stewart, Hailey" userId="dae08c2a-48f2-4426-91ee-eca6287a2ce9" providerId="ADAL" clId="{06D2B7DA-79B5-714F-A358-BF517838793D}" dt="2021-05-31T02:43:42.611" v="8720" actId="1076"/>
          <ac:picMkLst>
            <pc:docMk/>
            <pc:sldMk cId="0" sldId="262"/>
            <ac:picMk id="2192" creationId="{00000000-0000-0000-0000-000000000000}"/>
          </ac:picMkLst>
        </pc:picChg>
        <pc:picChg chg="mod">
          <ac:chgData name="125S-Stewart, Hailey" userId="dae08c2a-48f2-4426-91ee-eca6287a2ce9" providerId="ADAL" clId="{06D2B7DA-79B5-714F-A358-BF517838793D}" dt="2021-05-31T02:50:51.916" v="8994" actId="1076"/>
          <ac:picMkLst>
            <pc:docMk/>
            <pc:sldMk cId="0" sldId="262"/>
            <ac:picMk id="2193" creationId="{00000000-0000-0000-0000-000000000000}"/>
          </ac:picMkLst>
        </pc:picChg>
        <pc:picChg chg="mod">
          <ac:chgData name="125S-Stewart, Hailey" userId="dae08c2a-48f2-4426-91ee-eca6287a2ce9" providerId="ADAL" clId="{06D2B7DA-79B5-714F-A358-BF517838793D}" dt="2021-05-31T02:50:05.872" v="8984" actId="1076"/>
          <ac:picMkLst>
            <pc:docMk/>
            <pc:sldMk cId="0" sldId="262"/>
            <ac:picMk id="2199" creationId="{00000000-0000-0000-0000-000000000000}"/>
          </ac:picMkLst>
        </pc:picChg>
        <pc:picChg chg="mod">
          <ac:chgData name="125S-Stewart, Hailey" userId="dae08c2a-48f2-4426-91ee-eca6287a2ce9" providerId="ADAL" clId="{06D2B7DA-79B5-714F-A358-BF517838793D}" dt="2021-05-31T02:51:01.819" v="8996" actId="1076"/>
          <ac:picMkLst>
            <pc:docMk/>
            <pc:sldMk cId="0" sldId="262"/>
            <ac:picMk id="2201" creationId="{00000000-0000-0000-0000-000000000000}"/>
          </ac:picMkLst>
        </pc:picChg>
      </pc:sldChg>
      <pc:sldChg chg="del">
        <pc:chgData name="125S-Stewart, Hailey" userId="dae08c2a-48f2-4426-91ee-eca6287a2ce9" providerId="ADAL" clId="{06D2B7DA-79B5-714F-A358-BF517838793D}" dt="2021-05-31T02:39:09.281" v="8672" actId="2696"/>
        <pc:sldMkLst>
          <pc:docMk/>
          <pc:sldMk cId="0" sldId="263"/>
        </pc:sldMkLst>
      </pc:sldChg>
      <pc:sldChg chg="modSp mod ord">
        <pc:chgData name="125S-Stewart, Hailey" userId="dae08c2a-48f2-4426-91ee-eca6287a2ce9" providerId="ADAL" clId="{06D2B7DA-79B5-714F-A358-BF517838793D}" dt="2021-05-31T02:38:57.424" v="8669" actId="1076"/>
        <pc:sldMkLst>
          <pc:docMk/>
          <pc:sldMk cId="0" sldId="264"/>
        </pc:sldMkLst>
        <pc:spChg chg="mod">
          <ac:chgData name="125S-Stewart, Hailey" userId="dae08c2a-48f2-4426-91ee-eca6287a2ce9" providerId="ADAL" clId="{06D2B7DA-79B5-714F-A358-BF517838793D}" dt="2021-05-31T02:37:26.088" v="8374" actId="20577"/>
          <ac:spMkLst>
            <pc:docMk/>
            <pc:sldMk cId="0" sldId="264"/>
            <ac:spMk id="2246" creationId="{00000000-0000-0000-0000-000000000000}"/>
          </ac:spMkLst>
        </pc:spChg>
        <pc:spChg chg="mod">
          <ac:chgData name="125S-Stewart, Hailey" userId="dae08c2a-48f2-4426-91ee-eca6287a2ce9" providerId="ADAL" clId="{06D2B7DA-79B5-714F-A358-BF517838793D}" dt="2021-05-31T02:38:57.424" v="8669" actId="1076"/>
          <ac:spMkLst>
            <pc:docMk/>
            <pc:sldMk cId="0" sldId="264"/>
            <ac:spMk id="2247" creationId="{00000000-0000-0000-0000-000000000000}"/>
          </ac:spMkLst>
        </pc:spChg>
      </pc:sldChg>
      <pc:sldChg chg="del">
        <pc:chgData name="125S-Stewart, Hailey" userId="dae08c2a-48f2-4426-91ee-eca6287a2ce9" providerId="ADAL" clId="{06D2B7DA-79B5-714F-A358-BF517838793D}" dt="2021-05-31T02:39:12.173" v="8673" actId="2696"/>
        <pc:sldMkLst>
          <pc:docMk/>
          <pc:sldMk cId="0" sldId="265"/>
        </pc:sldMkLst>
      </pc:sldChg>
      <pc:sldChg chg="del">
        <pc:chgData name="125S-Stewart, Hailey" userId="dae08c2a-48f2-4426-91ee-eca6287a2ce9" providerId="ADAL" clId="{06D2B7DA-79B5-714F-A358-BF517838793D}" dt="2021-05-31T02:39:14.784" v="8674" actId="2696"/>
        <pc:sldMkLst>
          <pc:docMk/>
          <pc:sldMk cId="0" sldId="266"/>
        </pc:sldMkLst>
      </pc:sldChg>
      <pc:sldChg chg="addSp delSp modSp del mod ord">
        <pc:chgData name="125S-Stewart, Hailey" userId="dae08c2a-48f2-4426-91ee-eca6287a2ce9" providerId="ADAL" clId="{06D2B7DA-79B5-714F-A358-BF517838793D}" dt="2021-05-31T01:12:21.451" v="2581" actId="2696"/>
        <pc:sldMkLst>
          <pc:docMk/>
          <pc:sldMk cId="0" sldId="267"/>
        </pc:sldMkLst>
        <pc:spChg chg="add del mod">
          <ac:chgData name="125S-Stewart, Hailey" userId="dae08c2a-48f2-4426-91ee-eca6287a2ce9" providerId="ADAL" clId="{06D2B7DA-79B5-714F-A358-BF517838793D}" dt="2021-05-31T01:11:13.238" v="2575" actId="478"/>
          <ac:spMkLst>
            <pc:docMk/>
            <pc:sldMk cId="0" sldId="267"/>
            <ac:spMk id="27" creationId="{2CB11827-0ECB-F245-8E12-6A10E0E009D0}"/>
          </ac:spMkLst>
        </pc:spChg>
        <pc:spChg chg="add del mod">
          <ac:chgData name="125S-Stewart, Hailey" userId="dae08c2a-48f2-4426-91ee-eca6287a2ce9" providerId="ADAL" clId="{06D2B7DA-79B5-714F-A358-BF517838793D}" dt="2021-05-31T01:11:23.782" v="2577" actId="478"/>
          <ac:spMkLst>
            <pc:docMk/>
            <pc:sldMk cId="0" sldId="267"/>
            <ac:spMk id="28" creationId="{813A81D1-5E46-C74C-865C-7D7DB7D6501E}"/>
          </ac:spMkLst>
        </pc:spChg>
        <pc:spChg chg="add mod">
          <ac:chgData name="125S-Stewart, Hailey" userId="dae08c2a-48f2-4426-91ee-eca6287a2ce9" providerId="ADAL" clId="{06D2B7DA-79B5-714F-A358-BF517838793D}" dt="2021-05-31T01:11:29.112" v="2578"/>
          <ac:spMkLst>
            <pc:docMk/>
            <pc:sldMk cId="0" sldId="267"/>
            <ac:spMk id="29" creationId="{9EF6F66D-AD6A-154B-9DA9-78F93FB42644}"/>
          </ac:spMkLst>
        </pc:spChg>
        <pc:spChg chg="add del mod">
          <ac:chgData name="125S-Stewart, Hailey" userId="dae08c2a-48f2-4426-91ee-eca6287a2ce9" providerId="ADAL" clId="{06D2B7DA-79B5-714F-A358-BF517838793D}" dt="2021-05-31T01:12:09.666" v="2580" actId="478"/>
          <ac:spMkLst>
            <pc:docMk/>
            <pc:sldMk cId="0" sldId="267"/>
            <ac:spMk id="30" creationId="{29217AAF-B3FC-6145-A40F-94120B993D17}"/>
          </ac:spMkLst>
        </pc:spChg>
        <pc:spChg chg="del">
          <ac:chgData name="125S-Stewart, Hailey" userId="dae08c2a-48f2-4426-91ee-eca6287a2ce9" providerId="ADAL" clId="{06D2B7DA-79B5-714F-A358-BF517838793D}" dt="2021-05-31T01:09:46.088" v="2513" actId="478"/>
          <ac:spMkLst>
            <pc:docMk/>
            <pc:sldMk cId="0" sldId="267"/>
            <ac:spMk id="2334" creationId="{00000000-0000-0000-0000-000000000000}"/>
          </ac:spMkLst>
        </pc:spChg>
        <pc:spChg chg="del">
          <ac:chgData name="125S-Stewart, Hailey" userId="dae08c2a-48f2-4426-91ee-eca6287a2ce9" providerId="ADAL" clId="{06D2B7DA-79B5-714F-A358-BF517838793D}" dt="2021-05-31T01:09:50.970" v="2515" actId="478"/>
          <ac:spMkLst>
            <pc:docMk/>
            <pc:sldMk cId="0" sldId="267"/>
            <ac:spMk id="2335" creationId="{00000000-0000-0000-0000-000000000000}"/>
          </ac:spMkLst>
        </pc:spChg>
        <pc:spChg chg="del">
          <ac:chgData name="125S-Stewart, Hailey" userId="dae08c2a-48f2-4426-91ee-eca6287a2ce9" providerId="ADAL" clId="{06D2B7DA-79B5-714F-A358-BF517838793D}" dt="2021-05-31T01:09:52.749" v="2516" actId="478"/>
          <ac:spMkLst>
            <pc:docMk/>
            <pc:sldMk cId="0" sldId="267"/>
            <ac:spMk id="2336" creationId="{00000000-0000-0000-0000-000000000000}"/>
          </ac:spMkLst>
        </pc:spChg>
        <pc:spChg chg="del">
          <ac:chgData name="125S-Stewart, Hailey" userId="dae08c2a-48f2-4426-91ee-eca6287a2ce9" providerId="ADAL" clId="{06D2B7DA-79B5-714F-A358-BF517838793D}" dt="2021-05-31T01:09:57.094" v="2518" actId="478"/>
          <ac:spMkLst>
            <pc:docMk/>
            <pc:sldMk cId="0" sldId="267"/>
            <ac:spMk id="2337" creationId="{00000000-0000-0000-0000-000000000000}"/>
          </ac:spMkLst>
        </pc:spChg>
        <pc:spChg chg="del">
          <ac:chgData name="125S-Stewart, Hailey" userId="dae08c2a-48f2-4426-91ee-eca6287a2ce9" providerId="ADAL" clId="{06D2B7DA-79B5-714F-A358-BF517838793D}" dt="2021-05-31T01:10:00.949" v="2520" actId="478"/>
          <ac:spMkLst>
            <pc:docMk/>
            <pc:sldMk cId="0" sldId="267"/>
            <ac:spMk id="2338" creationId="{00000000-0000-0000-0000-000000000000}"/>
          </ac:spMkLst>
        </pc:spChg>
        <pc:spChg chg="del">
          <ac:chgData name="125S-Stewart, Hailey" userId="dae08c2a-48f2-4426-91ee-eca6287a2ce9" providerId="ADAL" clId="{06D2B7DA-79B5-714F-A358-BF517838793D}" dt="2021-05-31T01:10:03.064" v="2521" actId="478"/>
          <ac:spMkLst>
            <pc:docMk/>
            <pc:sldMk cId="0" sldId="267"/>
            <ac:spMk id="2339" creationId="{00000000-0000-0000-0000-000000000000}"/>
          </ac:spMkLst>
        </pc:spChg>
        <pc:spChg chg="del">
          <ac:chgData name="125S-Stewart, Hailey" userId="dae08c2a-48f2-4426-91ee-eca6287a2ce9" providerId="ADAL" clId="{06D2B7DA-79B5-714F-A358-BF517838793D}" dt="2021-05-31T01:10:08.344" v="2523" actId="478"/>
          <ac:spMkLst>
            <pc:docMk/>
            <pc:sldMk cId="0" sldId="267"/>
            <ac:spMk id="2340" creationId="{00000000-0000-0000-0000-000000000000}"/>
          </ac:spMkLst>
        </pc:spChg>
        <pc:spChg chg="del">
          <ac:chgData name="125S-Stewart, Hailey" userId="dae08c2a-48f2-4426-91ee-eca6287a2ce9" providerId="ADAL" clId="{06D2B7DA-79B5-714F-A358-BF517838793D}" dt="2021-05-31T01:10:11.264" v="2524" actId="478"/>
          <ac:spMkLst>
            <pc:docMk/>
            <pc:sldMk cId="0" sldId="267"/>
            <ac:spMk id="2341" creationId="{00000000-0000-0000-0000-000000000000}"/>
          </ac:spMkLst>
        </pc:spChg>
        <pc:spChg chg="del">
          <ac:chgData name="125S-Stewart, Hailey" userId="dae08c2a-48f2-4426-91ee-eca6287a2ce9" providerId="ADAL" clId="{06D2B7DA-79B5-714F-A358-BF517838793D}" dt="2021-05-31T01:09:48.546" v="2514" actId="478"/>
          <ac:spMkLst>
            <pc:docMk/>
            <pc:sldMk cId="0" sldId="267"/>
            <ac:spMk id="2346" creationId="{00000000-0000-0000-0000-000000000000}"/>
          </ac:spMkLst>
        </pc:spChg>
        <pc:spChg chg="del">
          <ac:chgData name="125S-Stewart, Hailey" userId="dae08c2a-48f2-4426-91ee-eca6287a2ce9" providerId="ADAL" clId="{06D2B7DA-79B5-714F-A358-BF517838793D}" dt="2021-05-31T01:09:54.568" v="2517" actId="478"/>
          <ac:spMkLst>
            <pc:docMk/>
            <pc:sldMk cId="0" sldId="267"/>
            <ac:spMk id="2347" creationId="{00000000-0000-0000-0000-000000000000}"/>
          </ac:spMkLst>
        </pc:spChg>
        <pc:spChg chg="del">
          <ac:chgData name="125S-Stewart, Hailey" userId="dae08c2a-48f2-4426-91ee-eca6287a2ce9" providerId="ADAL" clId="{06D2B7DA-79B5-714F-A358-BF517838793D}" dt="2021-05-31T01:09:59.205" v="2519" actId="478"/>
          <ac:spMkLst>
            <pc:docMk/>
            <pc:sldMk cId="0" sldId="267"/>
            <ac:spMk id="2348" creationId="{00000000-0000-0000-0000-000000000000}"/>
          </ac:spMkLst>
        </pc:spChg>
        <pc:spChg chg="del">
          <ac:chgData name="125S-Stewart, Hailey" userId="dae08c2a-48f2-4426-91ee-eca6287a2ce9" providerId="ADAL" clId="{06D2B7DA-79B5-714F-A358-BF517838793D}" dt="2021-05-31T01:10:05.244" v="2522" actId="478"/>
          <ac:spMkLst>
            <pc:docMk/>
            <pc:sldMk cId="0" sldId="267"/>
            <ac:spMk id="2349" creationId="{00000000-0000-0000-0000-000000000000}"/>
          </ac:spMkLst>
        </pc:spChg>
        <pc:spChg chg="mod">
          <ac:chgData name="125S-Stewart, Hailey" userId="dae08c2a-48f2-4426-91ee-eca6287a2ce9" providerId="ADAL" clId="{06D2B7DA-79B5-714F-A358-BF517838793D}" dt="2021-05-31T01:09:08.638" v="2506" actId="20577"/>
          <ac:spMkLst>
            <pc:docMk/>
            <pc:sldMk cId="0" sldId="267"/>
            <ac:spMk id="2354" creationId="{00000000-0000-0000-0000-000000000000}"/>
          </ac:spMkLst>
        </pc:spChg>
        <pc:grpChg chg="del">
          <ac:chgData name="125S-Stewart, Hailey" userId="dae08c2a-48f2-4426-91ee-eca6287a2ce9" providerId="ADAL" clId="{06D2B7DA-79B5-714F-A358-BF517838793D}" dt="2021-05-31T01:09:43.014" v="2512" actId="478"/>
          <ac:grpSpMkLst>
            <pc:docMk/>
            <pc:sldMk cId="0" sldId="267"/>
            <ac:grpSpMk id="2350" creationId="{00000000-0000-0000-0000-000000000000}"/>
          </ac:grpSpMkLst>
        </pc:grpChg>
        <pc:grpChg chg="del">
          <ac:chgData name="125S-Stewart, Hailey" userId="dae08c2a-48f2-4426-91ee-eca6287a2ce9" providerId="ADAL" clId="{06D2B7DA-79B5-714F-A358-BF517838793D}" dt="2021-05-31T01:09:37.687" v="2508" actId="478"/>
          <ac:grpSpMkLst>
            <pc:docMk/>
            <pc:sldMk cId="0" sldId="267"/>
            <ac:grpSpMk id="2355" creationId="{00000000-0000-0000-0000-000000000000}"/>
          </ac:grpSpMkLst>
        </pc:grpChg>
        <pc:picChg chg="del">
          <ac:chgData name="125S-Stewart, Hailey" userId="dae08c2a-48f2-4426-91ee-eca6287a2ce9" providerId="ADAL" clId="{06D2B7DA-79B5-714F-A358-BF517838793D}" dt="2021-05-31T01:09:36.260" v="2507" actId="478"/>
          <ac:picMkLst>
            <pc:docMk/>
            <pc:sldMk cId="0" sldId="267"/>
            <ac:picMk id="2342" creationId="{00000000-0000-0000-0000-000000000000}"/>
          </ac:picMkLst>
        </pc:picChg>
        <pc:picChg chg="del">
          <ac:chgData name="125S-Stewart, Hailey" userId="dae08c2a-48f2-4426-91ee-eca6287a2ce9" providerId="ADAL" clId="{06D2B7DA-79B5-714F-A358-BF517838793D}" dt="2021-05-31T01:09:41.517" v="2511" actId="478"/>
          <ac:picMkLst>
            <pc:docMk/>
            <pc:sldMk cId="0" sldId="267"/>
            <ac:picMk id="2343" creationId="{00000000-0000-0000-0000-000000000000}"/>
          </ac:picMkLst>
        </pc:picChg>
        <pc:picChg chg="del">
          <ac:chgData name="125S-Stewart, Hailey" userId="dae08c2a-48f2-4426-91ee-eca6287a2ce9" providerId="ADAL" clId="{06D2B7DA-79B5-714F-A358-BF517838793D}" dt="2021-05-31T01:09:39.224" v="2509" actId="478"/>
          <ac:picMkLst>
            <pc:docMk/>
            <pc:sldMk cId="0" sldId="267"/>
            <ac:picMk id="2344" creationId="{00000000-0000-0000-0000-000000000000}"/>
          </ac:picMkLst>
        </pc:picChg>
        <pc:picChg chg="del">
          <ac:chgData name="125S-Stewart, Hailey" userId="dae08c2a-48f2-4426-91ee-eca6287a2ce9" providerId="ADAL" clId="{06D2B7DA-79B5-714F-A358-BF517838793D}" dt="2021-05-31T01:09:40.227" v="2510" actId="478"/>
          <ac:picMkLst>
            <pc:docMk/>
            <pc:sldMk cId="0" sldId="267"/>
            <ac:picMk id="2345" creationId="{00000000-0000-0000-0000-000000000000}"/>
          </ac:picMkLst>
        </pc:picChg>
      </pc:sldChg>
      <pc:sldChg chg="del">
        <pc:chgData name="125S-Stewart, Hailey" userId="dae08c2a-48f2-4426-91ee-eca6287a2ce9" providerId="ADAL" clId="{06D2B7DA-79B5-714F-A358-BF517838793D}" dt="2021-05-31T02:39:18.087" v="8675" actId="2696"/>
        <pc:sldMkLst>
          <pc:docMk/>
          <pc:sldMk cId="0" sldId="268"/>
        </pc:sldMkLst>
      </pc:sldChg>
      <pc:sldChg chg="del">
        <pc:chgData name="125S-Stewart, Hailey" userId="dae08c2a-48f2-4426-91ee-eca6287a2ce9" providerId="ADAL" clId="{06D2B7DA-79B5-714F-A358-BF517838793D}" dt="2021-05-31T02:39:20.468" v="8676" actId="2696"/>
        <pc:sldMkLst>
          <pc:docMk/>
          <pc:sldMk cId="0" sldId="269"/>
        </pc:sldMkLst>
      </pc:sldChg>
      <pc:sldChg chg="addSp delSp modSp mod ord">
        <pc:chgData name="125S-Stewart, Hailey" userId="dae08c2a-48f2-4426-91ee-eca6287a2ce9" providerId="ADAL" clId="{06D2B7DA-79B5-714F-A358-BF517838793D}" dt="2021-05-31T01:46:26.043" v="4885" actId="1076"/>
        <pc:sldMkLst>
          <pc:docMk/>
          <pc:sldMk cId="0" sldId="270"/>
        </pc:sldMkLst>
        <pc:spChg chg="add del mod">
          <ac:chgData name="125S-Stewart, Hailey" userId="dae08c2a-48f2-4426-91ee-eca6287a2ce9" providerId="ADAL" clId="{06D2B7DA-79B5-714F-A358-BF517838793D}" dt="2021-05-31T01:28:05.944" v="3939" actId="478"/>
          <ac:spMkLst>
            <pc:docMk/>
            <pc:sldMk cId="0" sldId="270"/>
            <ac:spMk id="37" creationId="{F3E44256-46B0-EA44-B7CF-E503892A195A}"/>
          </ac:spMkLst>
        </pc:spChg>
        <pc:spChg chg="add del mod">
          <ac:chgData name="125S-Stewart, Hailey" userId="dae08c2a-48f2-4426-91ee-eca6287a2ce9" providerId="ADAL" clId="{06D2B7DA-79B5-714F-A358-BF517838793D}" dt="2021-05-31T01:29:03.990" v="4095" actId="478"/>
          <ac:spMkLst>
            <pc:docMk/>
            <pc:sldMk cId="0" sldId="270"/>
            <ac:spMk id="38" creationId="{E6F24000-DF0C-A145-A68C-82E7B316A761}"/>
          </ac:spMkLst>
        </pc:spChg>
        <pc:spChg chg="add mod">
          <ac:chgData name="125S-Stewart, Hailey" userId="dae08c2a-48f2-4426-91ee-eca6287a2ce9" providerId="ADAL" clId="{06D2B7DA-79B5-714F-A358-BF517838793D}" dt="2021-05-31T01:31:06.545" v="4174" actId="20577"/>
          <ac:spMkLst>
            <pc:docMk/>
            <pc:sldMk cId="0" sldId="270"/>
            <ac:spMk id="39" creationId="{58B63C28-6783-924F-AB7D-FD9552C6BDE1}"/>
          </ac:spMkLst>
        </pc:spChg>
        <pc:spChg chg="mod">
          <ac:chgData name="125S-Stewart, Hailey" userId="dae08c2a-48f2-4426-91ee-eca6287a2ce9" providerId="ADAL" clId="{06D2B7DA-79B5-714F-A358-BF517838793D}" dt="2021-05-31T01:31:18.535" v="4177" actId="1076"/>
          <ac:spMkLst>
            <pc:docMk/>
            <pc:sldMk cId="0" sldId="270"/>
            <ac:spMk id="2465" creationId="{00000000-0000-0000-0000-000000000000}"/>
          </ac:spMkLst>
        </pc:spChg>
        <pc:spChg chg="mod">
          <ac:chgData name="125S-Stewart, Hailey" userId="dae08c2a-48f2-4426-91ee-eca6287a2ce9" providerId="ADAL" clId="{06D2B7DA-79B5-714F-A358-BF517838793D}" dt="2021-05-31T01:31:21.603" v="4178" actId="1076"/>
          <ac:spMkLst>
            <pc:docMk/>
            <pc:sldMk cId="0" sldId="270"/>
            <ac:spMk id="2466" creationId="{00000000-0000-0000-0000-000000000000}"/>
          </ac:spMkLst>
        </pc:spChg>
        <pc:spChg chg="mod">
          <ac:chgData name="125S-Stewart, Hailey" userId="dae08c2a-48f2-4426-91ee-eca6287a2ce9" providerId="ADAL" clId="{06D2B7DA-79B5-714F-A358-BF517838793D}" dt="2021-05-31T01:31:28.412" v="4180" actId="1076"/>
          <ac:spMkLst>
            <pc:docMk/>
            <pc:sldMk cId="0" sldId="270"/>
            <ac:spMk id="2467" creationId="{00000000-0000-0000-0000-000000000000}"/>
          </ac:spMkLst>
        </pc:spChg>
        <pc:spChg chg="mod">
          <ac:chgData name="125S-Stewart, Hailey" userId="dae08c2a-48f2-4426-91ee-eca6287a2ce9" providerId="ADAL" clId="{06D2B7DA-79B5-714F-A358-BF517838793D}" dt="2021-05-31T01:31:38.078" v="4182" actId="1076"/>
          <ac:spMkLst>
            <pc:docMk/>
            <pc:sldMk cId="0" sldId="270"/>
            <ac:spMk id="2468" creationId="{00000000-0000-0000-0000-000000000000}"/>
          </ac:spMkLst>
        </pc:spChg>
        <pc:spChg chg="mod">
          <ac:chgData name="125S-Stewart, Hailey" userId="dae08c2a-48f2-4426-91ee-eca6287a2ce9" providerId="ADAL" clId="{06D2B7DA-79B5-714F-A358-BF517838793D}" dt="2021-05-31T01:42:03.809" v="4834" actId="1076"/>
          <ac:spMkLst>
            <pc:docMk/>
            <pc:sldMk cId="0" sldId="270"/>
            <ac:spMk id="2469" creationId="{00000000-0000-0000-0000-000000000000}"/>
          </ac:spMkLst>
        </pc:spChg>
        <pc:spChg chg="mod">
          <ac:chgData name="125S-Stewart, Hailey" userId="dae08c2a-48f2-4426-91ee-eca6287a2ce9" providerId="ADAL" clId="{06D2B7DA-79B5-714F-A358-BF517838793D}" dt="2021-05-31T01:31:49.998" v="4184" actId="1076"/>
          <ac:spMkLst>
            <pc:docMk/>
            <pc:sldMk cId="0" sldId="270"/>
            <ac:spMk id="2470" creationId="{00000000-0000-0000-0000-000000000000}"/>
          </ac:spMkLst>
        </pc:spChg>
        <pc:spChg chg="mod">
          <ac:chgData name="125S-Stewart, Hailey" userId="dae08c2a-48f2-4426-91ee-eca6287a2ce9" providerId="ADAL" clId="{06D2B7DA-79B5-714F-A358-BF517838793D}" dt="2021-05-31T01:46:26.043" v="4885" actId="1076"/>
          <ac:spMkLst>
            <pc:docMk/>
            <pc:sldMk cId="0" sldId="270"/>
            <ac:spMk id="2471" creationId="{00000000-0000-0000-0000-000000000000}"/>
          </ac:spMkLst>
        </pc:spChg>
        <pc:spChg chg="mod">
          <ac:chgData name="125S-Stewart, Hailey" userId="dae08c2a-48f2-4426-91ee-eca6287a2ce9" providerId="ADAL" clId="{06D2B7DA-79B5-714F-A358-BF517838793D}" dt="2021-05-31T01:32:01.303" v="4186" actId="1076"/>
          <ac:spMkLst>
            <pc:docMk/>
            <pc:sldMk cId="0" sldId="270"/>
            <ac:spMk id="2472" creationId="{00000000-0000-0000-0000-000000000000}"/>
          </ac:spMkLst>
        </pc:spChg>
        <pc:spChg chg="mod">
          <ac:chgData name="125S-Stewart, Hailey" userId="dae08c2a-48f2-4426-91ee-eca6287a2ce9" providerId="ADAL" clId="{06D2B7DA-79B5-714F-A358-BF517838793D}" dt="2021-05-31T01:45:12.534" v="4861" actId="20577"/>
          <ac:spMkLst>
            <pc:docMk/>
            <pc:sldMk cId="0" sldId="270"/>
            <ac:spMk id="2473" creationId="{00000000-0000-0000-0000-000000000000}"/>
          </ac:spMkLst>
        </pc:spChg>
        <pc:spChg chg="mod">
          <ac:chgData name="125S-Stewart, Hailey" userId="dae08c2a-48f2-4426-91ee-eca6287a2ce9" providerId="ADAL" clId="{06D2B7DA-79B5-714F-A358-BF517838793D}" dt="2021-05-31T01:32:11.217" v="4188" actId="1076"/>
          <ac:spMkLst>
            <pc:docMk/>
            <pc:sldMk cId="0" sldId="270"/>
            <ac:spMk id="2474" creationId="{00000000-0000-0000-0000-000000000000}"/>
          </ac:spMkLst>
        </pc:spChg>
        <pc:spChg chg="mod">
          <ac:chgData name="125S-Stewart, Hailey" userId="dae08c2a-48f2-4426-91ee-eca6287a2ce9" providerId="ADAL" clId="{06D2B7DA-79B5-714F-A358-BF517838793D}" dt="2021-05-31T01:41:36.315" v="4828" actId="1076"/>
          <ac:spMkLst>
            <pc:docMk/>
            <pc:sldMk cId="0" sldId="270"/>
            <ac:spMk id="2475" creationId="{00000000-0000-0000-0000-000000000000}"/>
          </ac:spMkLst>
        </pc:spChg>
        <pc:spChg chg="mod">
          <ac:chgData name="125S-Stewart, Hailey" userId="dae08c2a-48f2-4426-91ee-eca6287a2ce9" providerId="ADAL" clId="{06D2B7DA-79B5-714F-A358-BF517838793D}" dt="2021-05-31T01:28:08.753" v="3941" actId="20577"/>
          <ac:spMkLst>
            <pc:docMk/>
            <pc:sldMk cId="0" sldId="270"/>
            <ac:spMk id="2476" creationId="{00000000-0000-0000-0000-000000000000}"/>
          </ac:spMkLst>
        </pc:spChg>
        <pc:grpChg chg="del">
          <ac:chgData name="125S-Stewart, Hailey" userId="dae08c2a-48f2-4426-91ee-eca6287a2ce9" providerId="ADAL" clId="{06D2B7DA-79B5-714F-A358-BF517838793D}" dt="2021-05-31T01:25:40.307" v="3771" actId="478"/>
          <ac:grpSpMkLst>
            <pc:docMk/>
            <pc:sldMk cId="0" sldId="270"/>
            <ac:grpSpMk id="2446" creationId="{00000000-0000-0000-0000-000000000000}"/>
          </ac:grpSpMkLst>
        </pc:grpChg>
        <pc:grpChg chg="del">
          <ac:chgData name="125S-Stewart, Hailey" userId="dae08c2a-48f2-4426-91ee-eca6287a2ce9" providerId="ADAL" clId="{06D2B7DA-79B5-714F-A358-BF517838793D}" dt="2021-05-31T01:25:37.245" v="3770" actId="478"/>
          <ac:grpSpMkLst>
            <pc:docMk/>
            <pc:sldMk cId="0" sldId="270"/>
            <ac:grpSpMk id="2453" creationId="{00000000-0000-0000-0000-000000000000}"/>
          </ac:grpSpMkLst>
        </pc:grpChg>
        <pc:grpChg chg="del">
          <ac:chgData name="125S-Stewart, Hailey" userId="dae08c2a-48f2-4426-91ee-eca6287a2ce9" providerId="ADAL" clId="{06D2B7DA-79B5-714F-A358-BF517838793D}" dt="2021-05-31T01:25:35.881" v="3769" actId="478"/>
          <ac:grpSpMkLst>
            <pc:docMk/>
            <pc:sldMk cId="0" sldId="270"/>
            <ac:grpSpMk id="2456" creationId="{00000000-0000-0000-0000-000000000000}"/>
          </ac:grpSpMkLst>
        </pc:grpChg>
        <pc:grpChg chg="del">
          <ac:chgData name="125S-Stewart, Hailey" userId="dae08c2a-48f2-4426-91ee-eca6287a2ce9" providerId="ADAL" clId="{06D2B7DA-79B5-714F-A358-BF517838793D}" dt="2021-05-31T01:25:41.578" v="3772" actId="478"/>
          <ac:grpSpMkLst>
            <pc:docMk/>
            <pc:sldMk cId="0" sldId="270"/>
            <ac:grpSpMk id="2459" creationId="{00000000-0000-0000-0000-000000000000}"/>
          </ac:grpSpMkLst>
        </pc:grpChg>
        <pc:picChg chg="add mod">
          <ac:chgData name="125S-Stewart, Hailey" userId="dae08c2a-48f2-4426-91ee-eca6287a2ce9" providerId="ADAL" clId="{06D2B7DA-79B5-714F-A358-BF517838793D}" dt="2021-05-31T01:45:29.403" v="4875" actId="1076"/>
          <ac:picMkLst>
            <pc:docMk/>
            <pc:sldMk cId="0" sldId="270"/>
            <ac:picMk id="3" creationId="{6216D16B-929D-944B-9BCF-5B7F33993E0C}"/>
          </ac:picMkLst>
        </pc:picChg>
        <pc:picChg chg="add mod">
          <ac:chgData name="125S-Stewart, Hailey" userId="dae08c2a-48f2-4426-91ee-eca6287a2ce9" providerId="ADAL" clId="{06D2B7DA-79B5-714F-A358-BF517838793D}" dt="2021-05-31T01:45:35.598" v="4877" actId="1076"/>
          <ac:picMkLst>
            <pc:docMk/>
            <pc:sldMk cId="0" sldId="270"/>
            <ac:picMk id="5" creationId="{9D576D58-648C-FD41-A83C-671B311703BA}"/>
          </ac:picMkLst>
        </pc:picChg>
        <pc:picChg chg="add mod">
          <ac:chgData name="125S-Stewart, Hailey" userId="dae08c2a-48f2-4426-91ee-eca6287a2ce9" providerId="ADAL" clId="{06D2B7DA-79B5-714F-A358-BF517838793D}" dt="2021-05-31T01:45:43.966" v="4879" actId="1076"/>
          <ac:picMkLst>
            <pc:docMk/>
            <pc:sldMk cId="0" sldId="270"/>
            <ac:picMk id="7" creationId="{3ED54910-1E01-E943-B0A5-4971163BBD20}"/>
          </ac:picMkLst>
        </pc:picChg>
        <pc:picChg chg="add del mod">
          <ac:chgData name="125S-Stewart, Hailey" userId="dae08c2a-48f2-4426-91ee-eca6287a2ce9" providerId="ADAL" clId="{06D2B7DA-79B5-714F-A358-BF517838793D}" dt="2021-05-31T01:44:26.825" v="4842" actId="478"/>
          <ac:picMkLst>
            <pc:docMk/>
            <pc:sldMk cId="0" sldId="270"/>
            <ac:picMk id="9" creationId="{271D4F03-5AD1-824E-AA13-64F31A86A174}"/>
          </ac:picMkLst>
        </pc:picChg>
        <pc:picChg chg="add mod">
          <ac:chgData name="125S-Stewart, Hailey" userId="dae08c2a-48f2-4426-91ee-eca6287a2ce9" providerId="ADAL" clId="{06D2B7DA-79B5-714F-A358-BF517838793D}" dt="2021-05-31T01:46:15.539" v="4884" actId="1076"/>
          <ac:picMkLst>
            <pc:docMk/>
            <pc:sldMk cId="0" sldId="270"/>
            <ac:picMk id="11" creationId="{9EBA5CDA-A6A6-DB4A-8A46-14E7CFE05605}"/>
          </ac:picMkLst>
        </pc:picChg>
        <pc:picChg chg="mod">
          <ac:chgData name="125S-Stewart, Hailey" userId="dae08c2a-48f2-4426-91ee-eca6287a2ce9" providerId="ADAL" clId="{06D2B7DA-79B5-714F-A358-BF517838793D}" dt="2021-05-31T01:31:31.404" v="4181" actId="1076"/>
          <ac:picMkLst>
            <pc:docMk/>
            <pc:sldMk cId="0" sldId="270"/>
            <ac:picMk id="2442" creationId="{00000000-0000-0000-0000-000000000000}"/>
          </ac:picMkLst>
        </pc:picChg>
        <pc:picChg chg="mod">
          <ac:chgData name="125S-Stewart, Hailey" userId="dae08c2a-48f2-4426-91ee-eca6287a2ce9" providerId="ADAL" clId="{06D2B7DA-79B5-714F-A358-BF517838793D}" dt="2021-05-31T01:31:12.900" v="4175" actId="1076"/>
          <ac:picMkLst>
            <pc:docMk/>
            <pc:sldMk cId="0" sldId="270"/>
            <ac:picMk id="2443" creationId="{00000000-0000-0000-0000-000000000000}"/>
          </ac:picMkLst>
        </pc:picChg>
        <pc:picChg chg="mod">
          <ac:chgData name="125S-Stewart, Hailey" userId="dae08c2a-48f2-4426-91ee-eca6287a2ce9" providerId="ADAL" clId="{06D2B7DA-79B5-714F-A358-BF517838793D}" dt="2021-05-31T01:31:15.026" v="4176" actId="1076"/>
          <ac:picMkLst>
            <pc:docMk/>
            <pc:sldMk cId="0" sldId="270"/>
            <ac:picMk id="2444" creationId="{00000000-0000-0000-0000-000000000000}"/>
          </ac:picMkLst>
        </pc:picChg>
        <pc:picChg chg="mod">
          <ac:chgData name="125S-Stewart, Hailey" userId="dae08c2a-48f2-4426-91ee-eca6287a2ce9" providerId="ADAL" clId="{06D2B7DA-79B5-714F-A358-BF517838793D}" dt="2021-05-31T01:31:25.097" v="4179" actId="1076"/>
          <ac:picMkLst>
            <pc:docMk/>
            <pc:sldMk cId="0" sldId="270"/>
            <ac:picMk id="2445" creationId="{00000000-0000-0000-0000-000000000000}"/>
          </ac:picMkLst>
        </pc:picChg>
      </pc:sldChg>
      <pc:sldChg chg="del">
        <pc:chgData name="125S-Stewart, Hailey" userId="dae08c2a-48f2-4426-91ee-eca6287a2ce9" providerId="ADAL" clId="{06D2B7DA-79B5-714F-A358-BF517838793D}" dt="2021-05-31T02:39:22.863" v="8677" actId="2696"/>
        <pc:sldMkLst>
          <pc:docMk/>
          <pc:sldMk cId="0" sldId="271"/>
        </pc:sldMkLst>
      </pc:sldChg>
      <pc:sldChg chg="del">
        <pc:chgData name="125S-Stewart, Hailey" userId="dae08c2a-48f2-4426-91ee-eca6287a2ce9" providerId="ADAL" clId="{06D2B7DA-79B5-714F-A358-BF517838793D}" dt="2021-05-31T02:39:26.326" v="8678" actId="2696"/>
        <pc:sldMkLst>
          <pc:docMk/>
          <pc:sldMk cId="0" sldId="272"/>
        </pc:sldMkLst>
      </pc:sldChg>
      <pc:sldChg chg="del">
        <pc:chgData name="125S-Stewart, Hailey" userId="dae08c2a-48f2-4426-91ee-eca6287a2ce9" providerId="ADAL" clId="{06D2B7DA-79B5-714F-A358-BF517838793D}" dt="2021-05-31T02:39:29.029" v="8679" actId="2696"/>
        <pc:sldMkLst>
          <pc:docMk/>
          <pc:sldMk cId="0" sldId="273"/>
        </pc:sldMkLst>
      </pc:sldChg>
      <pc:sldChg chg="del">
        <pc:chgData name="125S-Stewart, Hailey" userId="dae08c2a-48f2-4426-91ee-eca6287a2ce9" providerId="ADAL" clId="{06D2B7DA-79B5-714F-A358-BF517838793D}" dt="2021-05-31T02:39:31.759" v="8680" actId="2696"/>
        <pc:sldMkLst>
          <pc:docMk/>
          <pc:sldMk cId="0" sldId="274"/>
        </pc:sldMkLst>
      </pc:sldChg>
      <pc:sldChg chg="del">
        <pc:chgData name="125S-Stewart, Hailey" userId="dae08c2a-48f2-4426-91ee-eca6287a2ce9" providerId="ADAL" clId="{06D2B7DA-79B5-714F-A358-BF517838793D}" dt="2021-05-31T02:39:34.420" v="8681" actId="2696"/>
        <pc:sldMkLst>
          <pc:docMk/>
          <pc:sldMk cId="0" sldId="275"/>
        </pc:sldMkLst>
      </pc:sldChg>
      <pc:sldChg chg="del">
        <pc:chgData name="125S-Stewart, Hailey" userId="dae08c2a-48f2-4426-91ee-eca6287a2ce9" providerId="ADAL" clId="{06D2B7DA-79B5-714F-A358-BF517838793D}" dt="2021-05-31T02:39:38.973" v="8682" actId="2696"/>
        <pc:sldMkLst>
          <pc:docMk/>
          <pc:sldMk cId="0" sldId="276"/>
        </pc:sldMkLst>
      </pc:sldChg>
      <pc:sldChg chg="del">
        <pc:chgData name="125S-Stewart, Hailey" userId="dae08c2a-48f2-4426-91ee-eca6287a2ce9" providerId="ADAL" clId="{06D2B7DA-79B5-714F-A358-BF517838793D}" dt="2021-05-31T02:39:49.504" v="8683" actId="2696"/>
        <pc:sldMkLst>
          <pc:docMk/>
          <pc:sldMk cId="0" sldId="277"/>
        </pc:sldMkLst>
      </pc:sldChg>
      <pc:sldChg chg="del">
        <pc:chgData name="125S-Stewart, Hailey" userId="dae08c2a-48f2-4426-91ee-eca6287a2ce9" providerId="ADAL" clId="{06D2B7DA-79B5-714F-A358-BF517838793D}" dt="2021-05-31T02:40:50.796" v="8691" actId="2696"/>
        <pc:sldMkLst>
          <pc:docMk/>
          <pc:sldMk cId="0" sldId="278"/>
        </pc:sldMkLst>
      </pc:sldChg>
      <pc:sldChg chg="del">
        <pc:chgData name="125S-Stewart, Hailey" userId="dae08c2a-48f2-4426-91ee-eca6287a2ce9" providerId="ADAL" clId="{06D2B7DA-79B5-714F-A358-BF517838793D}" dt="2021-05-31T02:40:54.820" v="8692" actId="2696"/>
        <pc:sldMkLst>
          <pc:docMk/>
          <pc:sldMk cId="0" sldId="279"/>
        </pc:sldMkLst>
      </pc:sldChg>
      <pc:sldChg chg="del">
        <pc:chgData name="125S-Stewart, Hailey" userId="dae08c2a-48f2-4426-91ee-eca6287a2ce9" providerId="ADAL" clId="{06D2B7DA-79B5-714F-A358-BF517838793D}" dt="2021-05-31T02:40:35.906" v="8689" actId="2696"/>
        <pc:sldMkLst>
          <pc:docMk/>
          <pc:sldMk cId="0" sldId="280"/>
        </pc:sldMkLst>
      </pc:sldChg>
      <pc:sldChg chg="del">
        <pc:chgData name="125S-Stewart, Hailey" userId="dae08c2a-48f2-4426-91ee-eca6287a2ce9" providerId="ADAL" clId="{06D2B7DA-79B5-714F-A358-BF517838793D}" dt="2021-05-31T02:40:35.906" v="8689" actId="2696"/>
        <pc:sldMkLst>
          <pc:docMk/>
          <pc:sldMk cId="0" sldId="281"/>
        </pc:sldMkLst>
      </pc:sldChg>
      <pc:sldChg chg="del">
        <pc:chgData name="125S-Stewart, Hailey" userId="dae08c2a-48f2-4426-91ee-eca6287a2ce9" providerId="ADAL" clId="{06D2B7DA-79B5-714F-A358-BF517838793D}" dt="2021-05-31T02:40:35.906" v="8689" actId="2696"/>
        <pc:sldMkLst>
          <pc:docMk/>
          <pc:sldMk cId="0" sldId="282"/>
        </pc:sldMkLst>
      </pc:sldChg>
      <pc:sldChg chg="del">
        <pc:chgData name="125S-Stewart, Hailey" userId="dae08c2a-48f2-4426-91ee-eca6287a2ce9" providerId="ADAL" clId="{06D2B7DA-79B5-714F-A358-BF517838793D}" dt="2021-05-31T02:40:35.906" v="8689" actId="2696"/>
        <pc:sldMkLst>
          <pc:docMk/>
          <pc:sldMk cId="0" sldId="283"/>
        </pc:sldMkLst>
      </pc:sldChg>
      <pc:sldChg chg="del">
        <pc:chgData name="125S-Stewart, Hailey" userId="dae08c2a-48f2-4426-91ee-eca6287a2ce9" providerId="ADAL" clId="{06D2B7DA-79B5-714F-A358-BF517838793D}" dt="2021-05-31T02:40:29.161" v="8688" actId="2696"/>
        <pc:sldMkLst>
          <pc:docMk/>
          <pc:sldMk cId="0" sldId="284"/>
        </pc:sldMkLst>
      </pc:sldChg>
      <pc:sldChg chg="del">
        <pc:chgData name="125S-Stewart, Hailey" userId="dae08c2a-48f2-4426-91ee-eca6287a2ce9" providerId="ADAL" clId="{06D2B7DA-79B5-714F-A358-BF517838793D}" dt="2021-05-31T02:40:29.161" v="8688" actId="2696"/>
        <pc:sldMkLst>
          <pc:docMk/>
          <pc:sldMk cId="0" sldId="285"/>
        </pc:sldMkLst>
      </pc:sldChg>
      <pc:sldChg chg="del">
        <pc:chgData name="125S-Stewart, Hailey" userId="dae08c2a-48f2-4426-91ee-eca6287a2ce9" providerId="ADAL" clId="{06D2B7DA-79B5-714F-A358-BF517838793D}" dt="2021-05-31T02:40:29.161" v="8688" actId="2696"/>
        <pc:sldMkLst>
          <pc:docMk/>
          <pc:sldMk cId="0" sldId="286"/>
        </pc:sldMkLst>
      </pc:sldChg>
      <pc:sldChg chg="del">
        <pc:chgData name="125S-Stewart, Hailey" userId="dae08c2a-48f2-4426-91ee-eca6287a2ce9" providerId="ADAL" clId="{06D2B7DA-79B5-714F-A358-BF517838793D}" dt="2021-05-31T02:40:29.161" v="8688" actId="2696"/>
        <pc:sldMkLst>
          <pc:docMk/>
          <pc:sldMk cId="0" sldId="287"/>
        </pc:sldMkLst>
      </pc:sldChg>
      <pc:sldChg chg="del">
        <pc:chgData name="125S-Stewart, Hailey" userId="dae08c2a-48f2-4426-91ee-eca6287a2ce9" providerId="ADAL" clId="{06D2B7DA-79B5-714F-A358-BF517838793D}" dt="2021-05-31T02:40:22.146" v="8687" actId="2696"/>
        <pc:sldMkLst>
          <pc:docMk/>
          <pc:sldMk cId="0" sldId="288"/>
        </pc:sldMkLst>
      </pc:sldChg>
      <pc:sldChg chg="del">
        <pc:chgData name="125S-Stewart, Hailey" userId="dae08c2a-48f2-4426-91ee-eca6287a2ce9" providerId="ADAL" clId="{06D2B7DA-79B5-714F-A358-BF517838793D}" dt="2021-05-31T02:40:22.146" v="8687" actId="2696"/>
        <pc:sldMkLst>
          <pc:docMk/>
          <pc:sldMk cId="0" sldId="289"/>
        </pc:sldMkLst>
      </pc:sldChg>
      <pc:sldChg chg="del">
        <pc:chgData name="125S-Stewart, Hailey" userId="dae08c2a-48f2-4426-91ee-eca6287a2ce9" providerId="ADAL" clId="{06D2B7DA-79B5-714F-A358-BF517838793D}" dt="2021-05-31T02:40:22.146" v="8687" actId="2696"/>
        <pc:sldMkLst>
          <pc:docMk/>
          <pc:sldMk cId="0" sldId="290"/>
        </pc:sldMkLst>
      </pc:sldChg>
      <pc:sldChg chg="del">
        <pc:chgData name="125S-Stewart, Hailey" userId="dae08c2a-48f2-4426-91ee-eca6287a2ce9" providerId="ADAL" clId="{06D2B7DA-79B5-714F-A358-BF517838793D}" dt="2021-05-31T02:40:22.146" v="8687" actId="2696"/>
        <pc:sldMkLst>
          <pc:docMk/>
          <pc:sldMk cId="0" sldId="291"/>
        </pc:sldMkLst>
      </pc:sldChg>
      <pc:sldChg chg="del">
        <pc:chgData name="125S-Stewart, Hailey" userId="dae08c2a-48f2-4426-91ee-eca6287a2ce9" providerId="ADAL" clId="{06D2B7DA-79B5-714F-A358-BF517838793D}" dt="2021-05-31T02:40:16.146" v="8686" actId="2696"/>
        <pc:sldMkLst>
          <pc:docMk/>
          <pc:sldMk cId="0" sldId="292"/>
        </pc:sldMkLst>
      </pc:sldChg>
      <pc:sldChg chg="del">
        <pc:chgData name="125S-Stewart, Hailey" userId="dae08c2a-48f2-4426-91ee-eca6287a2ce9" providerId="ADAL" clId="{06D2B7DA-79B5-714F-A358-BF517838793D}" dt="2021-05-31T02:40:16.146" v="8686" actId="2696"/>
        <pc:sldMkLst>
          <pc:docMk/>
          <pc:sldMk cId="0" sldId="293"/>
        </pc:sldMkLst>
      </pc:sldChg>
      <pc:sldChg chg="del">
        <pc:chgData name="125S-Stewart, Hailey" userId="dae08c2a-48f2-4426-91ee-eca6287a2ce9" providerId="ADAL" clId="{06D2B7DA-79B5-714F-A358-BF517838793D}" dt="2021-05-31T02:40:16.146" v="8686" actId="2696"/>
        <pc:sldMkLst>
          <pc:docMk/>
          <pc:sldMk cId="0" sldId="294"/>
        </pc:sldMkLst>
      </pc:sldChg>
      <pc:sldChg chg="del">
        <pc:chgData name="125S-Stewart, Hailey" userId="dae08c2a-48f2-4426-91ee-eca6287a2ce9" providerId="ADAL" clId="{06D2B7DA-79B5-714F-A358-BF517838793D}" dt="2021-05-31T02:40:16.146" v="8686" actId="2696"/>
        <pc:sldMkLst>
          <pc:docMk/>
          <pc:sldMk cId="0" sldId="295"/>
        </pc:sldMkLst>
      </pc:sldChg>
      <pc:sldChg chg="del">
        <pc:chgData name="125S-Stewart, Hailey" userId="dae08c2a-48f2-4426-91ee-eca6287a2ce9" providerId="ADAL" clId="{06D2B7DA-79B5-714F-A358-BF517838793D}" dt="2021-05-31T02:40:46.609" v="8690" actId="2696"/>
        <pc:sldMkLst>
          <pc:docMk/>
          <pc:sldMk cId="0" sldId="296"/>
        </pc:sldMkLst>
      </pc:sldChg>
      <pc:sldChg chg="del">
        <pc:chgData name="125S-Stewart, Hailey" userId="dae08c2a-48f2-4426-91ee-eca6287a2ce9" providerId="ADAL" clId="{06D2B7DA-79B5-714F-A358-BF517838793D}" dt="2021-05-31T02:40:07.282" v="8685" actId="2696"/>
        <pc:sldMkLst>
          <pc:docMk/>
          <pc:sldMk cId="0" sldId="297"/>
        </pc:sldMkLst>
      </pc:sldChg>
      <pc:sldChg chg="del">
        <pc:chgData name="125S-Stewart, Hailey" userId="dae08c2a-48f2-4426-91ee-eca6287a2ce9" providerId="ADAL" clId="{06D2B7DA-79B5-714F-A358-BF517838793D}" dt="2021-05-31T02:40:07.282" v="8685" actId="2696"/>
        <pc:sldMkLst>
          <pc:docMk/>
          <pc:sldMk cId="0" sldId="298"/>
        </pc:sldMkLst>
      </pc:sldChg>
      <pc:sldChg chg="del">
        <pc:chgData name="125S-Stewart, Hailey" userId="dae08c2a-48f2-4426-91ee-eca6287a2ce9" providerId="ADAL" clId="{06D2B7DA-79B5-714F-A358-BF517838793D}" dt="2021-05-31T02:40:07.282" v="8685" actId="2696"/>
        <pc:sldMkLst>
          <pc:docMk/>
          <pc:sldMk cId="0" sldId="299"/>
        </pc:sldMkLst>
      </pc:sldChg>
      <pc:sldChg chg="del">
        <pc:chgData name="125S-Stewart, Hailey" userId="dae08c2a-48f2-4426-91ee-eca6287a2ce9" providerId="ADAL" clId="{06D2B7DA-79B5-714F-A358-BF517838793D}" dt="2021-05-31T02:40:07.282" v="8685" actId="2696"/>
        <pc:sldMkLst>
          <pc:docMk/>
          <pc:sldMk cId="0" sldId="300"/>
        </pc:sldMkLst>
      </pc:sldChg>
      <pc:sldChg chg="del">
        <pc:chgData name="125S-Stewart, Hailey" userId="dae08c2a-48f2-4426-91ee-eca6287a2ce9" providerId="ADAL" clId="{06D2B7DA-79B5-714F-A358-BF517838793D}" dt="2021-05-31T02:39:55.348" v="8684" actId="2696"/>
        <pc:sldMkLst>
          <pc:docMk/>
          <pc:sldMk cId="0" sldId="301"/>
        </pc:sldMkLst>
      </pc:sldChg>
      <pc:sldChg chg="del">
        <pc:chgData name="125S-Stewart, Hailey" userId="dae08c2a-48f2-4426-91ee-eca6287a2ce9" providerId="ADAL" clId="{06D2B7DA-79B5-714F-A358-BF517838793D}" dt="2021-05-31T02:39:55.348" v="8684" actId="2696"/>
        <pc:sldMkLst>
          <pc:docMk/>
          <pc:sldMk cId="0" sldId="302"/>
        </pc:sldMkLst>
      </pc:sldChg>
      <pc:sldChg chg="del">
        <pc:chgData name="125S-Stewart, Hailey" userId="dae08c2a-48f2-4426-91ee-eca6287a2ce9" providerId="ADAL" clId="{06D2B7DA-79B5-714F-A358-BF517838793D}" dt="2021-05-31T02:39:55.348" v="8684" actId="2696"/>
        <pc:sldMkLst>
          <pc:docMk/>
          <pc:sldMk cId="0" sldId="303"/>
        </pc:sldMkLst>
      </pc:sldChg>
      <pc:sldChg chg="del">
        <pc:chgData name="125S-Stewart, Hailey" userId="dae08c2a-48f2-4426-91ee-eca6287a2ce9" providerId="ADAL" clId="{06D2B7DA-79B5-714F-A358-BF517838793D}" dt="2021-05-31T02:39:55.348" v="8684" actId="2696"/>
        <pc:sldMkLst>
          <pc:docMk/>
          <pc:sldMk cId="0" sldId="304"/>
        </pc:sldMkLst>
      </pc:sldChg>
      <pc:sldChg chg="del">
        <pc:chgData name="125S-Stewart, Hailey" userId="dae08c2a-48f2-4426-91ee-eca6287a2ce9" providerId="ADAL" clId="{06D2B7DA-79B5-714F-A358-BF517838793D}" dt="2021-05-31T02:40:07.282" v="8685" actId="2696"/>
        <pc:sldMkLst>
          <pc:docMk/>
          <pc:sldMk cId="0" sldId="305"/>
        </pc:sldMkLst>
      </pc:sldChg>
      <pc:sldChg chg="del">
        <pc:chgData name="125S-Stewart, Hailey" userId="dae08c2a-48f2-4426-91ee-eca6287a2ce9" providerId="ADAL" clId="{06D2B7DA-79B5-714F-A358-BF517838793D}" dt="2021-05-31T02:39:49.504" v="8683" actId="2696"/>
        <pc:sldMkLst>
          <pc:docMk/>
          <pc:sldMk cId="0" sldId="306"/>
        </pc:sldMkLst>
      </pc:sldChg>
      <pc:sldChg chg="del">
        <pc:chgData name="125S-Stewart, Hailey" userId="dae08c2a-48f2-4426-91ee-eca6287a2ce9" providerId="ADAL" clId="{06D2B7DA-79B5-714F-A358-BF517838793D}" dt="2021-05-31T02:39:49.504" v="8683" actId="2696"/>
        <pc:sldMkLst>
          <pc:docMk/>
          <pc:sldMk cId="0" sldId="307"/>
        </pc:sldMkLst>
      </pc:sldChg>
      <pc:sldChg chg="del">
        <pc:chgData name="125S-Stewart, Hailey" userId="dae08c2a-48f2-4426-91ee-eca6287a2ce9" providerId="ADAL" clId="{06D2B7DA-79B5-714F-A358-BF517838793D}" dt="2021-05-31T02:39:49.504" v="8683" actId="2696"/>
        <pc:sldMkLst>
          <pc:docMk/>
          <pc:sldMk cId="0" sldId="308"/>
        </pc:sldMkLst>
      </pc:sldChg>
      <pc:sldChg chg="del">
        <pc:chgData name="125S-Stewart, Hailey" userId="dae08c2a-48f2-4426-91ee-eca6287a2ce9" providerId="ADAL" clId="{06D2B7DA-79B5-714F-A358-BF517838793D}" dt="2021-05-31T02:39:49.504" v="8683" actId="2696"/>
        <pc:sldMkLst>
          <pc:docMk/>
          <pc:sldMk cId="0" sldId="309"/>
        </pc:sldMkLst>
      </pc:sldChg>
      <pc:sldChg chg="modSp add del mod ord">
        <pc:chgData name="125S-Stewart, Hailey" userId="dae08c2a-48f2-4426-91ee-eca6287a2ce9" providerId="ADAL" clId="{06D2B7DA-79B5-714F-A358-BF517838793D}" dt="2021-05-31T00:53:38.882" v="1537" actId="2696"/>
        <pc:sldMkLst>
          <pc:docMk/>
          <pc:sldMk cId="319569718" sldId="310"/>
        </pc:sldMkLst>
        <pc:spChg chg="mod">
          <ac:chgData name="125S-Stewart, Hailey" userId="dae08c2a-48f2-4426-91ee-eca6287a2ce9" providerId="ADAL" clId="{06D2B7DA-79B5-714F-A358-BF517838793D}" dt="2021-05-31T00:53:02.186" v="1534" actId="20577"/>
          <ac:spMkLst>
            <pc:docMk/>
            <pc:sldMk cId="319569718" sldId="310"/>
            <ac:spMk id="2136" creationId="{00000000-0000-0000-0000-000000000000}"/>
          </ac:spMkLst>
        </pc:spChg>
      </pc:sldChg>
      <pc:sldChg chg="addSp delSp modSp add del mod">
        <pc:chgData name="125S-Stewart, Hailey" userId="dae08c2a-48f2-4426-91ee-eca6287a2ce9" providerId="ADAL" clId="{06D2B7DA-79B5-714F-A358-BF517838793D}" dt="2021-05-31T00:52:48.813" v="1517" actId="2696"/>
        <pc:sldMkLst>
          <pc:docMk/>
          <pc:sldMk cId="3202400485" sldId="310"/>
        </pc:sldMkLst>
        <pc:spChg chg="add del mod">
          <ac:chgData name="125S-Stewart, Hailey" userId="dae08c2a-48f2-4426-91ee-eca6287a2ce9" providerId="ADAL" clId="{06D2B7DA-79B5-714F-A358-BF517838793D}" dt="2021-05-31T00:52:40.629" v="1514" actId="478"/>
          <ac:spMkLst>
            <pc:docMk/>
            <pc:sldMk cId="3202400485" sldId="310"/>
            <ac:spMk id="3" creationId="{AC80BBE2-D7F3-CC4C-B4F8-A0C4CB5463E6}"/>
          </ac:spMkLst>
        </pc:spChg>
        <pc:spChg chg="add del mod">
          <ac:chgData name="125S-Stewart, Hailey" userId="dae08c2a-48f2-4426-91ee-eca6287a2ce9" providerId="ADAL" clId="{06D2B7DA-79B5-714F-A358-BF517838793D}" dt="2021-05-31T00:52:43.678" v="1516" actId="478"/>
          <ac:spMkLst>
            <pc:docMk/>
            <pc:sldMk cId="3202400485" sldId="310"/>
            <ac:spMk id="5" creationId="{31C6702B-43E5-E048-8A78-F6F4BD5409E4}"/>
          </ac:spMkLst>
        </pc:spChg>
        <pc:spChg chg="mod">
          <ac:chgData name="125S-Stewart, Hailey" userId="dae08c2a-48f2-4426-91ee-eca6287a2ce9" providerId="ADAL" clId="{06D2B7DA-79B5-714F-A358-BF517838793D}" dt="2021-05-31T00:52:29.950" v="1509" actId="20577"/>
          <ac:spMkLst>
            <pc:docMk/>
            <pc:sldMk cId="3202400485" sldId="310"/>
            <ac:spMk id="2141" creationId="{00000000-0000-0000-0000-000000000000}"/>
          </ac:spMkLst>
        </pc:spChg>
        <pc:spChg chg="del mod">
          <ac:chgData name="125S-Stewart, Hailey" userId="dae08c2a-48f2-4426-91ee-eca6287a2ce9" providerId="ADAL" clId="{06D2B7DA-79B5-714F-A358-BF517838793D}" dt="2021-05-31T00:52:39.229" v="1513" actId="478"/>
          <ac:spMkLst>
            <pc:docMk/>
            <pc:sldMk cId="3202400485" sldId="310"/>
            <ac:spMk id="2162" creationId="{00000000-0000-0000-0000-000000000000}"/>
          </ac:spMkLst>
        </pc:spChg>
        <pc:spChg chg="del">
          <ac:chgData name="125S-Stewart, Hailey" userId="dae08c2a-48f2-4426-91ee-eca6287a2ce9" providerId="ADAL" clId="{06D2B7DA-79B5-714F-A358-BF517838793D}" dt="2021-05-31T00:52:42.669" v="1515" actId="478"/>
          <ac:spMkLst>
            <pc:docMk/>
            <pc:sldMk cId="3202400485" sldId="310"/>
            <ac:spMk id="2163" creationId="{00000000-0000-0000-0000-000000000000}"/>
          </ac:spMkLst>
        </pc:spChg>
        <pc:picChg chg="del">
          <ac:chgData name="125S-Stewart, Hailey" userId="dae08c2a-48f2-4426-91ee-eca6287a2ce9" providerId="ADAL" clId="{06D2B7DA-79B5-714F-A358-BF517838793D}" dt="2021-05-31T00:52:35.796" v="1511" actId="478"/>
          <ac:picMkLst>
            <pc:docMk/>
            <pc:sldMk cId="3202400485" sldId="310"/>
            <ac:picMk id="32" creationId="{7CBBE910-0EAA-E340-A900-F0A637677385}"/>
          </ac:picMkLst>
        </pc:picChg>
        <pc:picChg chg="del">
          <ac:chgData name="125S-Stewart, Hailey" userId="dae08c2a-48f2-4426-91ee-eca6287a2ce9" providerId="ADAL" clId="{06D2B7DA-79B5-714F-A358-BF517838793D}" dt="2021-05-31T00:52:34.707" v="1510" actId="478"/>
          <ac:picMkLst>
            <pc:docMk/>
            <pc:sldMk cId="3202400485" sldId="310"/>
            <ac:picMk id="2146" creationId="{00000000-0000-0000-0000-000000000000}"/>
          </ac:picMkLst>
        </pc:picChg>
      </pc:sldChg>
      <pc:sldChg chg="addSp modSp add mod ord">
        <pc:chgData name="125S-Stewart, Hailey" userId="dae08c2a-48f2-4426-91ee-eca6287a2ce9" providerId="ADAL" clId="{06D2B7DA-79B5-714F-A358-BF517838793D}" dt="2021-05-31T01:20:46.389" v="3732" actId="403"/>
        <pc:sldMkLst>
          <pc:docMk/>
          <pc:sldMk cId="3404083850" sldId="310"/>
        </pc:sldMkLst>
        <pc:spChg chg="add mod">
          <ac:chgData name="125S-Stewart, Hailey" userId="dae08c2a-48f2-4426-91ee-eca6287a2ce9" providerId="ADAL" clId="{06D2B7DA-79B5-714F-A358-BF517838793D}" dt="2021-05-31T01:20:40.487" v="3731" actId="1076"/>
          <ac:spMkLst>
            <pc:docMk/>
            <pc:sldMk cId="3404083850" sldId="310"/>
            <ac:spMk id="6" creationId="{72884EE8-95A6-8941-A0F2-69970AAB393C}"/>
          </ac:spMkLst>
        </pc:spChg>
        <pc:spChg chg="mod">
          <ac:chgData name="125S-Stewart, Hailey" userId="dae08c2a-48f2-4426-91ee-eca6287a2ce9" providerId="ADAL" clId="{06D2B7DA-79B5-714F-A358-BF517838793D}" dt="2021-05-31T01:20:46.389" v="3732" actId="403"/>
          <ac:spMkLst>
            <pc:docMk/>
            <pc:sldMk cId="3404083850" sldId="310"/>
            <ac:spMk id="2135" creationId="{00000000-0000-0000-0000-000000000000}"/>
          </ac:spMkLst>
        </pc:spChg>
        <pc:spChg chg="mod">
          <ac:chgData name="125S-Stewart, Hailey" userId="dae08c2a-48f2-4426-91ee-eca6287a2ce9" providerId="ADAL" clId="{06D2B7DA-79B5-714F-A358-BF517838793D}" dt="2021-05-31T01:12:44.037" v="2609" actId="20577"/>
          <ac:spMkLst>
            <pc:docMk/>
            <pc:sldMk cId="3404083850" sldId="310"/>
            <ac:spMk id="2136" creationId="{00000000-0000-0000-0000-000000000000}"/>
          </ac:spMkLst>
        </pc:spChg>
        <pc:picChg chg="add mod">
          <ac:chgData name="125S-Stewart, Hailey" userId="dae08c2a-48f2-4426-91ee-eca6287a2ce9" providerId="ADAL" clId="{06D2B7DA-79B5-714F-A358-BF517838793D}" dt="2021-05-31T01:19:34.850" v="3688" actId="14100"/>
          <ac:picMkLst>
            <pc:docMk/>
            <pc:sldMk cId="3404083850" sldId="310"/>
            <ac:picMk id="3" creationId="{89940504-F302-B242-85EB-4EAA36D6B3CA}"/>
          </ac:picMkLst>
        </pc:picChg>
      </pc:sldChg>
      <pc:sldChg chg="addSp delSp modSp add mod ord">
        <pc:chgData name="125S-Stewart, Hailey" userId="dae08c2a-48f2-4426-91ee-eca6287a2ce9" providerId="ADAL" clId="{06D2B7DA-79B5-714F-A358-BF517838793D}" dt="2021-05-31T03:47:34.386" v="9031" actId="20577"/>
        <pc:sldMkLst>
          <pc:docMk/>
          <pc:sldMk cId="3691272383" sldId="311"/>
        </pc:sldMkLst>
        <pc:spChg chg="del">
          <ac:chgData name="125S-Stewart, Hailey" userId="dae08c2a-48f2-4426-91ee-eca6287a2ce9" providerId="ADAL" clId="{06D2B7DA-79B5-714F-A358-BF517838793D}" dt="2021-05-31T02:04:56.628" v="4930" actId="478"/>
          <ac:spMkLst>
            <pc:docMk/>
            <pc:sldMk cId="3691272383" sldId="311"/>
            <ac:spMk id="6" creationId="{72884EE8-95A6-8941-A0F2-69970AAB393C}"/>
          </ac:spMkLst>
        </pc:spChg>
        <pc:spChg chg="mod">
          <ac:chgData name="125S-Stewart, Hailey" userId="dae08c2a-48f2-4426-91ee-eca6287a2ce9" providerId="ADAL" clId="{06D2B7DA-79B5-714F-A358-BF517838793D}" dt="2021-05-31T03:47:34.386" v="9031" actId="20577"/>
          <ac:spMkLst>
            <pc:docMk/>
            <pc:sldMk cId="3691272383" sldId="311"/>
            <ac:spMk id="2135" creationId="{00000000-0000-0000-0000-000000000000}"/>
          </ac:spMkLst>
        </pc:spChg>
        <pc:spChg chg="mod">
          <ac:chgData name="125S-Stewart, Hailey" userId="dae08c2a-48f2-4426-91ee-eca6287a2ce9" providerId="ADAL" clId="{06D2B7DA-79B5-714F-A358-BF517838793D}" dt="2021-05-31T02:04:50.339" v="4928" actId="20577"/>
          <ac:spMkLst>
            <pc:docMk/>
            <pc:sldMk cId="3691272383" sldId="311"/>
            <ac:spMk id="2136" creationId="{00000000-0000-0000-0000-000000000000}"/>
          </ac:spMkLst>
        </pc:spChg>
        <pc:picChg chg="del">
          <ac:chgData name="125S-Stewart, Hailey" userId="dae08c2a-48f2-4426-91ee-eca6287a2ce9" providerId="ADAL" clId="{06D2B7DA-79B5-714F-A358-BF517838793D}" dt="2021-05-31T02:04:53.910" v="4929" actId="478"/>
          <ac:picMkLst>
            <pc:docMk/>
            <pc:sldMk cId="3691272383" sldId="311"/>
            <ac:picMk id="3" creationId="{89940504-F302-B242-85EB-4EAA36D6B3CA}"/>
          </ac:picMkLst>
        </pc:picChg>
        <pc:picChg chg="add mod">
          <ac:chgData name="125S-Stewart, Hailey" userId="dae08c2a-48f2-4426-91ee-eca6287a2ce9" providerId="ADAL" clId="{06D2B7DA-79B5-714F-A358-BF517838793D}" dt="2021-05-31T02:06:10.827" v="4940" actId="1076"/>
          <ac:picMkLst>
            <pc:docMk/>
            <pc:sldMk cId="3691272383" sldId="311"/>
            <ac:picMk id="4" creationId="{8EABAD94-C0CF-4B48-B405-68EFE340DE24}"/>
          </ac:picMkLst>
        </pc:picChg>
      </pc:sldChg>
      <pc:sldChg chg="addSp delSp modSp add mod">
        <pc:chgData name="125S-Stewart, Hailey" userId="dae08c2a-48f2-4426-91ee-eca6287a2ce9" providerId="ADAL" clId="{06D2B7DA-79B5-714F-A358-BF517838793D}" dt="2021-05-31T02:16:18.969" v="6347" actId="20577"/>
        <pc:sldMkLst>
          <pc:docMk/>
          <pc:sldMk cId="59186539" sldId="312"/>
        </pc:sldMkLst>
        <pc:spChg chg="mod">
          <ac:chgData name="125S-Stewart, Hailey" userId="dae08c2a-48f2-4426-91ee-eca6287a2ce9" providerId="ADAL" clId="{06D2B7DA-79B5-714F-A358-BF517838793D}" dt="2021-05-31T02:16:18.969" v="6347" actId="20577"/>
          <ac:spMkLst>
            <pc:docMk/>
            <pc:sldMk cId="59186539" sldId="312"/>
            <ac:spMk id="2135" creationId="{00000000-0000-0000-0000-000000000000}"/>
          </ac:spMkLst>
        </pc:spChg>
        <pc:spChg chg="mod">
          <ac:chgData name="125S-Stewart, Hailey" userId="dae08c2a-48f2-4426-91ee-eca6287a2ce9" providerId="ADAL" clId="{06D2B7DA-79B5-714F-A358-BF517838793D}" dt="2021-05-31T02:11:14.496" v="5785" actId="20577"/>
          <ac:spMkLst>
            <pc:docMk/>
            <pc:sldMk cId="59186539" sldId="312"/>
            <ac:spMk id="2136" creationId="{00000000-0000-0000-0000-000000000000}"/>
          </ac:spMkLst>
        </pc:spChg>
        <pc:picChg chg="add mod">
          <ac:chgData name="125S-Stewart, Hailey" userId="dae08c2a-48f2-4426-91ee-eca6287a2ce9" providerId="ADAL" clId="{06D2B7DA-79B5-714F-A358-BF517838793D}" dt="2021-05-31T02:12:22.168" v="5795" actId="1076"/>
          <ac:picMkLst>
            <pc:docMk/>
            <pc:sldMk cId="59186539" sldId="312"/>
            <ac:picMk id="3" creationId="{D494ADB0-C8B0-A049-BD1C-365F7F2D8F30}"/>
          </ac:picMkLst>
        </pc:picChg>
        <pc:picChg chg="del">
          <ac:chgData name="125S-Stewart, Hailey" userId="dae08c2a-48f2-4426-91ee-eca6287a2ce9" providerId="ADAL" clId="{06D2B7DA-79B5-714F-A358-BF517838793D}" dt="2021-05-31T02:11:19.843" v="5786" actId="478"/>
          <ac:picMkLst>
            <pc:docMk/>
            <pc:sldMk cId="59186539" sldId="312"/>
            <ac:picMk id="4" creationId="{8EABAD94-C0CF-4B48-B405-68EFE340DE24}"/>
          </ac:picMkLst>
        </pc:picChg>
      </pc:sldChg>
      <pc:sldChg chg="addSp delSp modSp add mod">
        <pc:chgData name="125S-Stewart, Hailey" userId="dae08c2a-48f2-4426-91ee-eca6287a2ce9" providerId="ADAL" clId="{06D2B7DA-79B5-714F-A358-BF517838793D}" dt="2021-05-31T02:23:04.480" v="7161" actId="20577"/>
        <pc:sldMkLst>
          <pc:docMk/>
          <pc:sldMk cId="2777098461" sldId="313"/>
        </pc:sldMkLst>
        <pc:spChg chg="mod">
          <ac:chgData name="125S-Stewart, Hailey" userId="dae08c2a-48f2-4426-91ee-eca6287a2ce9" providerId="ADAL" clId="{06D2B7DA-79B5-714F-A358-BF517838793D}" dt="2021-05-31T02:23:04.480" v="7161" actId="20577"/>
          <ac:spMkLst>
            <pc:docMk/>
            <pc:sldMk cId="2777098461" sldId="313"/>
            <ac:spMk id="2135" creationId="{00000000-0000-0000-0000-000000000000}"/>
          </ac:spMkLst>
        </pc:spChg>
        <pc:spChg chg="mod">
          <ac:chgData name="125S-Stewart, Hailey" userId="dae08c2a-48f2-4426-91ee-eca6287a2ce9" providerId="ADAL" clId="{06D2B7DA-79B5-714F-A358-BF517838793D}" dt="2021-05-31T02:17:10.570" v="6361" actId="20577"/>
          <ac:spMkLst>
            <pc:docMk/>
            <pc:sldMk cId="2777098461" sldId="313"/>
            <ac:spMk id="2136" creationId="{00000000-0000-0000-0000-000000000000}"/>
          </ac:spMkLst>
        </pc:spChg>
        <pc:picChg chg="del">
          <ac:chgData name="125S-Stewart, Hailey" userId="dae08c2a-48f2-4426-91ee-eca6287a2ce9" providerId="ADAL" clId="{06D2B7DA-79B5-714F-A358-BF517838793D}" dt="2021-05-31T02:17:11.898" v="6362" actId="478"/>
          <ac:picMkLst>
            <pc:docMk/>
            <pc:sldMk cId="2777098461" sldId="313"/>
            <ac:picMk id="3" creationId="{D494ADB0-C8B0-A049-BD1C-365F7F2D8F30}"/>
          </ac:picMkLst>
        </pc:picChg>
        <pc:picChg chg="add mod">
          <ac:chgData name="125S-Stewart, Hailey" userId="dae08c2a-48f2-4426-91ee-eca6287a2ce9" providerId="ADAL" clId="{06D2B7DA-79B5-714F-A358-BF517838793D}" dt="2021-05-31T02:17:57.857" v="6370" actId="1076"/>
          <ac:picMkLst>
            <pc:docMk/>
            <pc:sldMk cId="2777098461" sldId="313"/>
            <ac:picMk id="4" creationId="{8D09566A-D9A0-DC46-A32B-33151A066BAE}"/>
          </ac:picMkLst>
        </pc:picChg>
      </pc:sldChg>
      <pc:sldChg chg="addSp delSp modSp add mod">
        <pc:chgData name="125S-Stewart, Hailey" userId="dae08c2a-48f2-4426-91ee-eca6287a2ce9" providerId="ADAL" clId="{06D2B7DA-79B5-714F-A358-BF517838793D}" dt="2021-05-31T03:47:03.985" v="9030" actId="20577"/>
        <pc:sldMkLst>
          <pc:docMk/>
          <pc:sldMk cId="11134675" sldId="314"/>
        </pc:sldMkLst>
        <pc:spChg chg="mod">
          <ac:chgData name="125S-Stewart, Hailey" userId="dae08c2a-48f2-4426-91ee-eca6287a2ce9" providerId="ADAL" clId="{06D2B7DA-79B5-714F-A358-BF517838793D}" dt="2021-05-31T03:47:03.985" v="9030" actId="20577"/>
          <ac:spMkLst>
            <pc:docMk/>
            <pc:sldMk cId="11134675" sldId="314"/>
            <ac:spMk id="2135" creationId="{00000000-0000-0000-0000-000000000000}"/>
          </ac:spMkLst>
        </pc:spChg>
        <pc:spChg chg="mod">
          <ac:chgData name="125S-Stewart, Hailey" userId="dae08c2a-48f2-4426-91ee-eca6287a2ce9" providerId="ADAL" clId="{06D2B7DA-79B5-714F-A358-BF517838793D}" dt="2021-05-31T02:23:53.324" v="7174" actId="20577"/>
          <ac:spMkLst>
            <pc:docMk/>
            <pc:sldMk cId="11134675" sldId="314"/>
            <ac:spMk id="2136" creationId="{00000000-0000-0000-0000-000000000000}"/>
          </ac:spMkLst>
        </pc:spChg>
        <pc:picChg chg="add mod">
          <ac:chgData name="125S-Stewart, Hailey" userId="dae08c2a-48f2-4426-91ee-eca6287a2ce9" providerId="ADAL" clId="{06D2B7DA-79B5-714F-A358-BF517838793D}" dt="2021-05-31T02:34:20.636" v="8036" actId="1076"/>
          <ac:picMkLst>
            <pc:docMk/>
            <pc:sldMk cId="11134675" sldId="314"/>
            <ac:picMk id="3" creationId="{8D673220-57FE-CA44-A5E5-AD5E1DC91D3B}"/>
          </ac:picMkLst>
        </pc:picChg>
        <pc:picChg chg="del">
          <ac:chgData name="125S-Stewart, Hailey" userId="dae08c2a-48f2-4426-91ee-eca6287a2ce9" providerId="ADAL" clId="{06D2B7DA-79B5-714F-A358-BF517838793D}" dt="2021-05-31T02:24:00.538" v="7175" actId="478"/>
          <ac:picMkLst>
            <pc:docMk/>
            <pc:sldMk cId="11134675" sldId="314"/>
            <ac:picMk id="4" creationId="{8D09566A-D9A0-DC46-A32B-33151A066BAE}"/>
          </ac:picMkLst>
        </pc:picChg>
      </pc:sldChg>
      <pc:sldChg chg="addSp delSp modSp add mod modAnim">
        <pc:chgData name="125S-Stewart, Hailey" userId="dae08c2a-48f2-4426-91ee-eca6287a2ce9" providerId="ADAL" clId="{06D2B7DA-79B5-714F-A358-BF517838793D}" dt="2021-05-31T03:36:25.913" v="9022"/>
        <pc:sldMkLst>
          <pc:docMk/>
          <pc:sldMk cId="768128228" sldId="315"/>
        </pc:sldMkLst>
        <pc:spChg chg="add del mod">
          <ac:chgData name="125S-Stewart, Hailey" userId="dae08c2a-48f2-4426-91ee-eca6287a2ce9" providerId="ADAL" clId="{06D2B7DA-79B5-714F-A358-BF517838793D}" dt="2021-05-31T03:35:28.683" v="9010" actId="478"/>
          <ac:spMkLst>
            <pc:docMk/>
            <pc:sldMk cId="768128228" sldId="315"/>
            <ac:spMk id="4" creationId="{218B3025-E0B8-EE46-A272-30BFF46CA0E8}"/>
          </ac:spMkLst>
        </pc:spChg>
        <pc:spChg chg="del">
          <ac:chgData name="125S-Stewart, Hailey" userId="dae08c2a-48f2-4426-91ee-eca6287a2ce9" providerId="ADAL" clId="{06D2B7DA-79B5-714F-A358-BF517838793D}" dt="2021-05-31T02:34:45.539" v="8059" actId="478"/>
          <ac:spMkLst>
            <pc:docMk/>
            <pc:sldMk cId="768128228" sldId="315"/>
            <ac:spMk id="2135" creationId="{00000000-0000-0000-0000-000000000000}"/>
          </ac:spMkLst>
        </pc:spChg>
        <pc:spChg chg="mod">
          <ac:chgData name="125S-Stewart, Hailey" userId="dae08c2a-48f2-4426-91ee-eca6287a2ce9" providerId="ADAL" clId="{06D2B7DA-79B5-714F-A358-BF517838793D}" dt="2021-05-31T02:34:40.510" v="8057" actId="20577"/>
          <ac:spMkLst>
            <pc:docMk/>
            <pc:sldMk cId="768128228" sldId="315"/>
            <ac:spMk id="2136" creationId="{00000000-0000-0000-0000-000000000000}"/>
          </ac:spMkLst>
        </pc:spChg>
        <pc:picChg chg="del">
          <ac:chgData name="125S-Stewart, Hailey" userId="dae08c2a-48f2-4426-91ee-eca6287a2ce9" providerId="ADAL" clId="{06D2B7DA-79B5-714F-A358-BF517838793D}" dt="2021-05-31T02:34:42.812" v="8058" actId="478"/>
          <ac:picMkLst>
            <pc:docMk/>
            <pc:sldMk cId="768128228" sldId="315"/>
            <ac:picMk id="3" creationId="{8D673220-57FE-CA44-A5E5-AD5E1DC91D3B}"/>
          </ac:picMkLst>
        </pc:picChg>
        <pc:picChg chg="add mod">
          <ac:chgData name="125S-Stewart, Hailey" userId="dae08c2a-48f2-4426-91ee-eca6287a2ce9" providerId="ADAL" clId="{06D2B7DA-79B5-714F-A358-BF517838793D}" dt="2021-05-31T03:35:50.926" v="9018" actId="1076"/>
          <ac:picMkLst>
            <pc:docMk/>
            <pc:sldMk cId="768128228" sldId="315"/>
            <ac:picMk id="6" creationId="{4AB1DA03-4F41-3840-A1F4-741B99E678D8}"/>
          </ac:picMkLst>
        </pc:picChg>
        <pc:picChg chg="add mod">
          <ac:chgData name="125S-Stewart, Hailey" userId="dae08c2a-48f2-4426-91ee-eca6287a2ce9" providerId="ADAL" clId="{06D2B7DA-79B5-714F-A358-BF517838793D}" dt="2021-05-31T03:35:56.723" v="9020" actId="14100"/>
          <ac:picMkLst>
            <pc:docMk/>
            <pc:sldMk cId="768128228" sldId="315"/>
            <ac:picMk id="8" creationId="{2A8910B5-5CD0-4444-9997-DD0AA3E18C4B}"/>
          </ac:picMkLst>
        </pc:picChg>
      </pc:sldChg>
      <pc:sldChg chg="modSp add del mod">
        <pc:chgData name="125S-Stewart, Hailey" userId="dae08c2a-48f2-4426-91ee-eca6287a2ce9" providerId="ADAL" clId="{06D2B7DA-79B5-714F-A358-BF517838793D}" dt="2021-05-31T02:37:09.343" v="8365" actId="2696"/>
        <pc:sldMkLst>
          <pc:docMk/>
          <pc:sldMk cId="586038885" sldId="316"/>
        </pc:sldMkLst>
        <pc:spChg chg="mod">
          <ac:chgData name="125S-Stewart, Hailey" userId="dae08c2a-48f2-4426-91ee-eca6287a2ce9" providerId="ADAL" clId="{06D2B7DA-79B5-714F-A358-BF517838793D}" dt="2021-05-31T02:36:55.340" v="8364" actId="20577"/>
          <ac:spMkLst>
            <pc:docMk/>
            <pc:sldMk cId="586038885" sldId="316"/>
            <ac:spMk id="4" creationId="{218B3025-E0B8-EE46-A272-30BFF46CA0E8}"/>
          </ac:spMkLst>
        </pc:spChg>
        <pc:spChg chg="mod">
          <ac:chgData name="125S-Stewart, Hailey" userId="dae08c2a-48f2-4426-91ee-eca6287a2ce9" providerId="ADAL" clId="{06D2B7DA-79B5-714F-A358-BF517838793D}" dt="2021-05-31T02:35:42.653" v="8067" actId="20577"/>
          <ac:spMkLst>
            <pc:docMk/>
            <pc:sldMk cId="586038885" sldId="316"/>
            <ac:spMk id="2136" creationId="{00000000-0000-0000-0000-000000000000}"/>
          </ac:spMkLst>
        </pc:spChg>
      </pc:sldChg>
      <pc:sldMasterChg chg="delSldLayout">
        <pc:chgData name="125S-Stewart, Hailey" userId="dae08c2a-48f2-4426-91ee-eca6287a2ce9" providerId="ADAL" clId="{06D2B7DA-79B5-714F-A358-BF517838793D}" dt="2021-05-31T02:40:54.820" v="8692" actId="2696"/>
        <pc:sldMasterMkLst>
          <pc:docMk/>
          <pc:sldMasterMk cId="0" sldId="2147483683"/>
        </pc:sldMasterMkLst>
        <pc:sldLayoutChg chg="del">
          <pc:chgData name="125S-Stewart, Hailey" userId="dae08c2a-48f2-4426-91ee-eca6287a2ce9" providerId="ADAL" clId="{06D2B7DA-79B5-714F-A358-BF517838793D}" dt="2021-05-31T02:39:06.116" v="8671" actId="2696"/>
          <pc:sldLayoutMkLst>
            <pc:docMk/>
            <pc:sldMasterMk cId="0" sldId="2147483683"/>
            <pc:sldLayoutMk cId="0" sldId="2147483649"/>
          </pc:sldLayoutMkLst>
        </pc:sldLayoutChg>
        <pc:sldLayoutChg chg="del">
          <pc:chgData name="125S-Stewart, Hailey" userId="dae08c2a-48f2-4426-91ee-eca6287a2ce9" providerId="ADAL" clId="{06D2B7DA-79B5-714F-A358-BF517838793D}" dt="2021-05-31T02:40:50.796" v="8691" actId="2696"/>
          <pc:sldLayoutMkLst>
            <pc:docMk/>
            <pc:sldMasterMk cId="0" sldId="2147483683"/>
            <pc:sldLayoutMk cId="0" sldId="2147483651"/>
          </pc:sldLayoutMkLst>
        </pc:sldLayoutChg>
        <pc:sldLayoutChg chg="del">
          <pc:chgData name="125S-Stewart, Hailey" userId="dae08c2a-48f2-4426-91ee-eca6287a2ce9" providerId="ADAL" clId="{06D2B7DA-79B5-714F-A358-BF517838793D}" dt="2021-05-31T02:40:54.820" v="8692" actId="2696"/>
          <pc:sldLayoutMkLst>
            <pc:docMk/>
            <pc:sldMasterMk cId="0" sldId="2147483683"/>
            <pc:sldLayoutMk cId="0" sldId="2147483652"/>
          </pc:sldLayoutMkLst>
        </pc:sldLayoutChg>
        <pc:sldLayoutChg chg="del">
          <pc:chgData name="125S-Stewart, Hailey" userId="dae08c2a-48f2-4426-91ee-eca6287a2ce9" providerId="ADAL" clId="{06D2B7DA-79B5-714F-A358-BF517838793D}" dt="2021-05-31T02:40:35.906" v="8689" actId="2696"/>
          <pc:sldLayoutMkLst>
            <pc:docMk/>
            <pc:sldMasterMk cId="0" sldId="2147483683"/>
            <pc:sldLayoutMk cId="0" sldId="2147483653"/>
          </pc:sldLayoutMkLst>
        </pc:sldLayoutChg>
        <pc:sldLayoutChg chg="del">
          <pc:chgData name="125S-Stewart, Hailey" userId="dae08c2a-48f2-4426-91ee-eca6287a2ce9" providerId="ADAL" clId="{06D2B7DA-79B5-714F-A358-BF517838793D}" dt="2021-05-31T02:40:35.906" v="8689" actId="2696"/>
          <pc:sldLayoutMkLst>
            <pc:docMk/>
            <pc:sldMasterMk cId="0" sldId="2147483683"/>
            <pc:sldLayoutMk cId="0" sldId="2147483654"/>
          </pc:sldLayoutMkLst>
        </pc:sldLayoutChg>
        <pc:sldLayoutChg chg="del">
          <pc:chgData name="125S-Stewart, Hailey" userId="dae08c2a-48f2-4426-91ee-eca6287a2ce9" providerId="ADAL" clId="{06D2B7DA-79B5-714F-A358-BF517838793D}" dt="2021-05-31T02:39:03.598" v="8670" actId="2696"/>
          <pc:sldLayoutMkLst>
            <pc:docMk/>
            <pc:sldMasterMk cId="0" sldId="2147483683"/>
            <pc:sldLayoutMk cId="0" sldId="2147483655"/>
          </pc:sldLayoutMkLst>
        </pc:sldLayoutChg>
        <pc:sldLayoutChg chg="del">
          <pc:chgData name="125S-Stewart, Hailey" userId="dae08c2a-48f2-4426-91ee-eca6287a2ce9" providerId="ADAL" clId="{06D2B7DA-79B5-714F-A358-BF517838793D}" dt="2021-05-31T02:39:26.326" v="8678" actId="2696"/>
          <pc:sldLayoutMkLst>
            <pc:docMk/>
            <pc:sldMasterMk cId="0" sldId="2147483683"/>
            <pc:sldLayoutMk cId="0" sldId="2147483656"/>
          </pc:sldLayoutMkLst>
        </pc:sldLayoutChg>
        <pc:sldLayoutChg chg="del">
          <pc:chgData name="125S-Stewart, Hailey" userId="dae08c2a-48f2-4426-91ee-eca6287a2ce9" providerId="ADAL" clId="{06D2B7DA-79B5-714F-A358-BF517838793D}" dt="2021-05-31T02:40:35.906" v="8689" actId="2696"/>
          <pc:sldLayoutMkLst>
            <pc:docMk/>
            <pc:sldMasterMk cId="0" sldId="2147483683"/>
            <pc:sldLayoutMk cId="0" sldId="2147483657"/>
          </pc:sldLayoutMkLst>
        </pc:sldLayoutChg>
        <pc:sldLayoutChg chg="del">
          <pc:chgData name="125S-Stewart, Hailey" userId="dae08c2a-48f2-4426-91ee-eca6287a2ce9" providerId="ADAL" clId="{06D2B7DA-79B5-714F-A358-BF517838793D}" dt="2021-05-31T02:40:29.161" v="8688" actId="2696"/>
          <pc:sldLayoutMkLst>
            <pc:docMk/>
            <pc:sldMasterMk cId="0" sldId="2147483683"/>
            <pc:sldLayoutMk cId="0" sldId="2147483662"/>
          </pc:sldLayoutMkLst>
        </pc:sldLayoutChg>
        <pc:sldLayoutChg chg="del">
          <pc:chgData name="125S-Stewart, Hailey" userId="dae08c2a-48f2-4426-91ee-eca6287a2ce9" providerId="ADAL" clId="{06D2B7DA-79B5-714F-A358-BF517838793D}" dt="2021-05-31T02:40:22.146" v="8687" actId="2696"/>
          <pc:sldLayoutMkLst>
            <pc:docMk/>
            <pc:sldMasterMk cId="0" sldId="2147483683"/>
            <pc:sldLayoutMk cId="0" sldId="2147483663"/>
          </pc:sldLayoutMkLst>
        </pc:sldLayoutChg>
        <pc:sldLayoutChg chg="del">
          <pc:chgData name="125S-Stewart, Hailey" userId="dae08c2a-48f2-4426-91ee-eca6287a2ce9" providerId="ADAL" clId="{06D2B7DA-79B5-714F-A358-BF517838793D}" dt="2021-05-31T02:39:09.281" v="8672" actId="2696"/>
          <pc:sldLayoutMkLst>
            <pc:docMk/>
            <pc:sldMasterMk cId="0" sldId="2147483683"/>
            <pc:sldLayoutMk cId="0" sldId="2147483665"/>
          </pc:sldLayoutMkLst>
        </pc:sldLayoutChg>
        <pc:sldLayoutChg chg="del">
          <pc:chgData name="125S-Stewart, Hailey" userId="dae08c2a-48f2-4426-91ee-eca6287a2ce9" providerId="ADAL" clId="{06D2B7DA-79B5-714F-A358-BF517838793D}" dt="2021-05-31T02:39:22.863" v="8677" actId="2696"/>
          <pc:sldLayoutMkLst>
            <pc:docMk/>
            <pc:sldMasterMk cId="0" sldId="2147483683"/>
            <pc:sldLayoutMk cId="0" sldId="2147483666"/>
          </pc:sldLayoutMkLst>
        </pc:sldLayoutChg>
        <pc:sldLayoutChg chg="del">
          <pc:chgData name="125S-Stewart, Hailey" userId="dae08c2a-48f2-4426-91ee-eca6287a2ce9" providerId="ADAL" clId="{06D2B7DA-79B5-714F-A358-BF517838793D}" dt="2021-05-31T02:39:20.468" v="8676" actId="2696"/>
          <pc:sldLayoutMkLst>
            <pc:docMk/>
            <pc:sldMasterMk cId="0" sldId="2147483683"/>
            <pc:sldLayoutMk cId="0" sldId="2147483667"/>
          </pc:sldLayoutMkLst>
        </pc:sldLayoutChg>
        <pc:sldLayoutChg chg="del">
          <pc:chgData name="125S-Stewart, Hailey" userId="dae08c2a-48f2-4426-91ee-eca6287a2ce9" providerId="ADAL" clId="{06D2B7DA-79B5-714F-A358-BF517838793D}" dt="2021-05-31T02:40:35.906" v="8689" actId="2696"/>
          <pc:sldLayoutMkLst>
            <pc:docMk/>
            <pc:sldMasterMk cId="0" sldId="2147483683"/>
            <pc:sldLayoutMk cId="0" sldId="2147483668"/>
          </pc:sldLayoutMkLst>
        </pc:sldLayoutChg>
        <pc:sldLayoutChg chg="del">
          <pc:chgData name="125S-Stewart, Hailey" userId="dae08c2a-48f2-4426-91ee-eca6287a2ce9" providerId="ADAL" clId="{06D2B7DA-79B5-714F-A358-BF517838793D}" dt="2021-05-31T02:39:29.029" v="8679" actId="2696"/>
          <pc:sldLayoutMkLst>
            <pc:docMk/>
            <pc:sldMasterMk cId="0" sldId="2147483683"/>
            <pc:sldLayoutMk cId="0" sldId="2147483669"/>
          </pc:sldLayoutMkLst>
        </pc:sldLayoutChg>
        <pc:sldLayoutChg chg="del">
          <pc:chgData name="125S-Stewart, Hailey" userId="dae08c2a-48f2-4426-91ee-eca6287a2ce9" providerId="ADAL" clId="{06D2B7DA-79B5-714F-A358-BF517838793D}" dt="2021-05-31T02:39:18.087" v="8675" actId="2696"/>
          <pc:sldLayoutMkLst>
            <pc:docMk/>
            <pc:sldMasterMk cId="0" sldId="2147483683"/>
            <pc:sldLayoutMk cId="0" sldId="2147483670"/>
          </pc:sldLayoutMkLst>
        </pc:sldLayoutChg>
        <pc:sldLayoutChg chg="del">
          <pc:chgData name="125S-Stewart, Hailey" userId="dae08c2a-48f2-4426-91ee-eca6287a2ce9" providerId="ADAL" clId="{06D2B7DA-79B5-714F-A358-BF517838793D}" dt="2021-05-31T02:39:14.784" v="8674" actId="2696"/>
          <pc:sldLayoutMkLst>
            <pc:docMk/>
            <pc:sldMasterMk cId="0" sldId="2147483683"/>
            <pc:sldLayoutMk cId="0" sldId="2147483672"/>
          </pc:sldLayoutMkLst>
        </pc:sldLayoutChg>
        <pc:sldLayoutChg chg="del">
          <pc:chgData name="125S-Stewart, Hailey" userId="dae08c2a-48f2-4426-91ee-eca6287a2ce9" providerId="ADAL" clId="{06D2B7DA-79B5-714F-A358-BF517838793D}" dt="2021-05-31T02:40:22.146" v="8687" actId="2696"/>
          <pc:sldLayoutMkLst>
            <pc:docMk/>
            <pc:sldMasterMk cId="0" sldId="2147483683"/>
            <pc:sldLayoutMk cId="0" sldId="2147483673"/>
          </pc:sldLayoutMkLst>
        </pc:sldLayoutChg>
        <pc:sldLayoutChg chg="del">
          <pc:chgData name="125S-Stewart, Hailey" userId="dae08c2a-48f2-4426-91ee-eca6287a2ce9" providerId="ADAL" clId="{06D2B7DA-79B5-714F-A358-BF517838793D}" dt="2021-05-31T02:40:22.146" v="8687" actId="2696"/>
          <pc:sldLayoutMkLst>
            <pc:docMk/>
            <pc:sldMasterMk cId="0" sldId="2147483683"/>
            <pc:sldLayoutMk cId="0" sldId="2147483674"/>
          </pc:sldLayoutMkLst>
        </pc:sldLayoutChg>
        <pc:sldLayoutChg chg="del">
          <pc:chgData name="125S-Stewart, Hailey" userId="dae08c2a-48f2-4426-91ee-eca6287a2ce9" providerId="ADAL" clId="{06D2B7DA-79B5-714F-A358-BF517838793D}" dt="2021-05-31T02:40:29.161" v="8688" actId="2696"/>
          <pc:sldLayoutMkLst>
            <pc:docMk/>
            <pc:sldMasterMk cId="0" sldId="2147483683"/>
            <pc:sldLayoutMk cId="0" sldId="2147483675"/>
          </pc:sldLayoutMkLst>
        </pc:sldLayoutChg>
        <pc:sldLayoutChg chg="del">
          <pc:chgData name="125S-Stewart, Hailey" userId="dae08c2a-48f2-4426-91ee-eca6287a2ce9" providerId="ADAL" clId="{06D2B7DA-79B5-714F-A358-BF517838793D}" dt="2021-05-31T02:40:29.161" v="8688" actId="2696"/>
          <pc:sldLayoutMkLst>
            <pc:docMk/>
            <pc:sldMasterMk cId="0" sldId="2147483683"/>
            <pc:sldLayoutMk cId="0" sldId="2147483676"/>
          </pc:sldLayoutMkLst>
        </pc:sldLayoutChg>
      </pc:sldMasterChg>
      <pc:sldMasterChg chg="del delSldLayout">
        <pc:chgData name="125S-Stewart, Hailey" userId="dae08c2a-48f2-4426-91ee-eca6287a2ce9" providerId="ADAL" clId="{06D2B7DA-79B5-714F-A358-BF517838793D}" dt="2021-05-31T02:40:46.609" v="8690" actId="2696"/>
        <pc:sldMasterMkLst>
          <pc:docMk/>
          <pc:sldMasterMk cId="0" sldId="2147483684"/>
        </pc:sldMasterMkLst>
        <pc:sldLayoutChg chg="del">
          <pc:chgData name="125S-Stewart, Hailey" userId="dae08c2a-48f2-4426-91ee-eca6287a2ce9" providerId="ADAL" clId="{06D2B7DA-79B5-714F-A358-BF517838793D}" dt="2021-05-31T02:40:46.609" v="8690" actId="2696"/>
          <pc:sldLayoutMkLst>
            <pc:docMk/>
            <pc:sldMasterMk cId="0" sldId="2147483684"/>
            <pc:sldLayoutMk cId="0" sldId="2147483682"/>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1"/>
        <p:cNvGrpSpPr/>
        <p:nvPr/>
      </p:nvGrpSpPr>
      <p:grpSpPr>
        <a:xfrm>
          <a:off x="0" y="0"/>
          <a:ext cx="0" cy="0"/>
          <a:chOff x="0" y="0"/>
          <a:chExt cx="0" cy="0"/>
        </a:xfrm>
      </p:grpSpPr>
      <p:sp>
        <p:nvSpPr>
          <p:cNvPr id="2122" name="Google Shape;212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3" name="Google Shape;212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2098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5521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430276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2"/>
        <p:cNvGrpSpPr/>
        <p:nvPr/>
      </p:nvGrpSpPr>
      <p:grpSpPr>
        <a:xfrm>
          <a:off x="0" y="0"/>
          <a:ext cx="0" cy="0"/>
          <a:chOff x="0" y="0"/>
          <a:chExt cx="0" cy="0"/>
        </a:xfrm>
      </p:grpSpPr>
      <p:sp>
        <p:nvSpPr>
          <p:cNvPr id="2243" name="Google Shape;2243;ga7274a1822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4" name="Google Shape;2244;ga7274a1822_0_6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a7274a1822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a7274a1822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70114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35444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8408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1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mt="66000"/>
          </a:blip>
          <a:stretch>
            <a:fillRect/>
          </a:stretch>
        </p:blipFill>
        <p:spPr>
          <a:xfrm rot="1326165" flipH="1">
            <a:off x="-1328945" y="-932567"/>
            <a:ext cx="3297389" cy="2276634"/>
          </a:xfrm>
          <a:prstGeom prst="rect">
            <a:avLst/>
          </a:prstGeom>
          <a:noFill/>
          <a:ln>
            <a:noFill/>
          </a:ln>
        </p:spPr>
      </p:pic>
      <p:pic>
        <p:nvPicPr>
          <p:cNvPr id="12" name="Google Shape;12;p2"/>
          <p:cNvPicPr preferRelativeResize="0"/>
          <p:nvPr/>
        </p:nvPicPr>
        <p:blipFill>
          <a:blip r:embed="rId3">
            <a:alphaModFix amt="64000"/>
          </a:blip>
          <a:stretch>
            <a:fillRect/>
          </a:stretch>
        </p:blipFill>
        <p:spPr>
          <a:xfrm rot="2440329">
            <a:off x="6865875" y="-711275"/>
            <a:ext cx="3592175" cy="3021601"/>
          </a:xfrm>
          <a:prstGeom prst="rect">
            <a:avLst/>
          </a:prstGeom>
          <a:noFill/>
          <a:ln>
            <a:noFill/>
          </a:ln>
        </p:spPr>
      </p:pic>
      <p:pic>
        <p:nvPicPr>
          <p:cNvPr id="13" name="Google Shape;13;p2"/>
          <p:cNvPicPr preferRelativeResize="0"/>
          <p:nvPr/>
        </p:nvPicPr>
        <p:blipFill>
          <a:blip r:embed="rId4">
            <a:alphaModFix amt="67000"/>
          </a:blip>
          <a:stretch>
            <a:fillRect/>
          </a:stretch>
        </p:blipFill>
        <p:spPr>
          <a:xfrm rot="5400000" flipH="1">
            <a:off x="-1871711" y="-356575"/>
            <a:ext cx="2894875" cy="2593326"/>
          </a:xfrm>
          <a:prstGeom prst="rect">
            <a:avLst/>
          </a:prstGeom>
          <a:noFill/>
          <a:ln>
            <a:noFill/>
          </a:ln>
        </p:spPr>
      </p:pic>
      <p:pic>
        <p:nvPicPr>
          <p:cNvPr id="14" name="Google Shape;14;p2"/>
          <p:cNvPicPr preferRelativeResize="0"/>
          <p:nvPr/>
        </p:nvPicPr>
        <p:blipFill>
          <a:blip r:embed="rId2">
            <a:alphaModFix amt="66000"/>
          </a:blip>
          <a:stretch>
            <a:fillRect/>
          </a:stretch>
        </p:blipFill>
        <p:spPr>
          <a:xfrm rot="1326165" flipH="1">
            <a:off x="-889245" y="3430558"/>
            <a:ext cx="3297389" cy="2276634"/>
          </a:xfrm>
          <a:prstGeom prst="rect">
            <a:avLst/>
          </a:prstGeom>
          <a:noFill/>
          <a:ln>
            <a:noFill/>
          </a:ln>
        </p:spPr>
      </p:pic>
      <p:pic>
        <p:nvPicPr>
          <p:cNvPr id="15" name="Google Shape;15;p2"/>
          <p:cNvPicPr preferRelativeResize="0"/>
          <p:nvPr/>
        </p:nvPicPr>
        <p:blipFill>
          <a:blip r:embed="rId5">
            <a:alphaModFix amt="82000"/>
          </a:blip>
          <a:stretch>
            <a:fillRect/>
          </a:stretch>
        </p:blipFill>
        <p:spPr>
          <a:xfrm rot="10670981">
            <a:off x="6959826" y="3022524"/>
            <a:ext cx="3632875" cy="2999026"/>
          </a:xfrm>
          <a:prstGeom prst="rect">
            <a:avLst/>
          </a:prstGeom>
          <a:noFill/>
          <a:ln>
            <a:noFill/>
          </a:ln>
        </p:spPr>
      </p:pic>
      <p:grpSp>
        <p:nvGrpSpPr>
          <p:cNvPr id="16" name="Google Shape;16;p2"/>
          <p:cNvGrpSpPr/>
          <p:nvPr/>
        </p:nvGrpSpPr>
        <p:grpSpPr>
          <a:xfrm rot="-2700000">
            <a:off x="381980" y="2801012"/>
            <a:ext cx="1344349" cy="2469678"/>
            <a:chOff x="272875" y="1419395"/>
            <a:chExt cx="255950" cy="563168"/>
          </a:xfrm>
        </p:grpSpPr>
        <p:sp>
          <p:nvSpPr>
            <p:cNvPr id="17" name="Google Shape;17;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52;p2"/>
          <p:cNvGrpSpPr/>
          <p:nvPr/>
        </p:nvGrpSpPr>
        <p:grpSpPr>
          <a:xfrm rot="-2700000">
            <a:off x="7112113" y="-364316"/>
            <a:ext cx="1344349" cy="1995327"/>
            <a:chOff x="272875" y="1527563"/>
            <a:chExt cx="255950" cy="455000"/>
          </a:xfrm>
        </p:grpSpPr>
        <p:sp>
          <p:nvSpPr>
            <p:cNvPr id="53" name="Google Shape;53;p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8" name="Google Shape;88;p2"/>
          <p:cNvSpPr/>
          <p:nvPr/>
        </p:nvSpPr>
        <p:spPr>
          <a:xfrm rot="10800000">
            <a:off x="4793599" y="4568874"/>
            <a:ext cx="2265082" cy="21658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966"/>
        <p:cNvGrpSpPr/>
        <p:nvPr/>
      </p:nvGrpSpPr>
      <p:grpSpPr>
        <a:xfrm>
          <a:off x="0" y="0"/>
          <a:ext cx="0" cy="0"/>
          <a:chOff x="0" y="0"/>
          <a:chExt cx="0" cy="0"/>
        </a:xfrm>
      </p:grpSpPr>
      <p:grpSp>
        <p:nvGrpSpPr>
          <p:cNvPr id="967" name="Google Shape;967;p18"/>
          <p:cNvGrpSpPr/>
          <p:nvPr/>
        </p:nvGrpSpPr>
        <p:grpSpPr>
          <a:xfrm>
            <a:off x="-1680776" y="-4224695"/>
            <a:ext cx="16179801" cy="13950337"/>
            <a:chOff x="-1680776" y="-4224695"/>
            <a:chExt cx="16179801" cy="13950337"/>
          </a:xfrm>
        </p:grpSpPr>
        <p:pic>
          <p:nvPicPr>
            <p:cNvPr id="968" name="Google Shape;968;p18"/>
            <p:cNvPicPr preferRelativeResize="0"/>
            <p:nvPr/>
          </p:nvPicPr>
          <p:blipFill>
            <a:blip r:embed="rId2">
              <a:alphaModFix/>
            </a:blip>
            <a:stretch>
              <a:fillRect/>
            </a:stretch>
          </p:blipFill>
          <p:spPr>
            <a:xfrm rot="-3224823">
              <a:off x="-140037" y="3490385"/>
              <a:ext cx="5882028" cy="4855725"/>
            </a:xfrm>
            <a:prstGeom prst="rect">
              <a:avLst/>
            </a:prstGeom>
            <a:noFill/>
            <a:ln>
              <a:noFill/>
            </a:ln>
          </p:spPr>
        </p:pic>
        <p:pic>
          <p:nvPicPr>
            <p:cNvPr id="969" name="Google Shape;969;p18"/>
            <p:cNvPicPr preferRelativeResize="0"/>
            <p:nvPr/>
          </p:nvPicPr>
          <p:blipFill>
            <a:blip r:embed="rId3">
              <a:alphaModFix amt="56000"/>
            </a:blip>
            <a:stretch>
              <a:fillRect/>
            </a:stretch>
          </p:blipFill>
          <p:spPr>
            <a:xfrm rot="10800000" flipH="1">
              <a:off x="7048980" y="-1210521"/>
              <a:ext cx="6114874" cy="5143500"/>
            </a:xfrm>
            <a:prstGeom prst="rect">
              <a:avLst/>
            </a:prstGeom>
            <a:noFill/>
            <a:ln>
              <a:noFill/>
            </a:ln>
          </p:spPr>
        </p:pic>
        <p:pic>
          <p:nvPicPr>
            <p:cNvPr id="970" name="Google Shape;970;p18"/>
            <p:cNvPicPr preferRelativeResize="0"/>
            <p:nvPr/>
          </p:nvPicPr>
          <p:blipFill>
            <a:blip r:embed="rId4">
              <a:alphaModFix amt="52000"/>
            </a:blip>
            <a:stretch>
              <a:fillRect/>
            </a:stretch>
          </p:blipFill>
          <p:spPr>
            <a:xfrm rot="5400000">
              <a:off x="5834261" y="-3262046"/>
              <a:ext cx="4474637" cy="5143502"/>
            </a:xfrm>
            <a:prstGeom prst="rect">
              <a:avLst/>
            </a:prstGeom>
            <a:noFill/>
            <a:ln>
              <a:noFill/>
            </a:ln>
          </p:spPr>
        </p:pic>
        <p:pic>
          <p:nvPicPr>
            <p:cNvPr id="971" name="Google Shape;971;p18"/>
            <p:cNvPicPr preferRelativeResize="0"/>
            <p:nvPr/>
          </p:nvPicPr>
          <p:blipFill>
            <a:blip r:embed="rId5">
              <a:alphaModFix amt="47000"/>
            </a:blip>
            <a:stretch>
              <a:fillRect/>
            </a:stretch>
          </p:blipFill>
          <p:spPr>
            <a:xfrm rot="-1342742">
              <a:off x="-977911" y="-3287812"/>
              <a:ext cx="5882021" cy="4855724"/>
            </a:xfrm>
            <a:prstGeom prst="rect">
              <a:avLst/>
            </a:prstGeom>
            <a:noFill/>
            <a:ln>
              <a:noFill/>
            </a:ln>
          </p:spPr>
        </p:pic>
        <p:pic>
          <p:nvPicPr>
            <p:cNvPr id="972" name="Google Shape;972;p18"/>
            <p:cNvPicPr preferRelativeResize="0"/>
            <p:nvPr/>
          </p:nvPicPr>
          <p:blipFill>
            <a:blip r:embed="rId6">
              <a:alphaModFix amt="58000"/>
            </a:blip>
            <a:stretch>
              <a:fillRect/>
            </a:stretch>
          </p:blipFill>
          <p:spPr>
            <a:xfrm rot="10599510">
              <a:off x="-546556" y="1325195"/>
              <a:ext cx="1787179" cy="4287368"/>
            </a:xfrm>
            <a:prstGeom prst="rect">
              <a:avLst/>
            </a:prstGeom>
            <a:noFill/>
            <a:ln>
              <a:noFill/>
            </a:ln>
          </p:spPr>
        </p:pic>
        <p:pic>
          <p:nvPicPr>
            <p:cNvPr id="973" name="Google Shape;973;p18"/>
            <p:cNvPicPr preferRelativeResize="0"/>
            <p:nvPr/>
          </p:nvPicPr>
          <p:blipFill>
            <a:blip r:embed="rId7">
              <a:alphaModFix amt="45000"/>
            </a:blip>
            <a:stretch>
              <a:fillRect/>
            </a:stretch>
          </p:blipFill>
          <p:spPr>
            <a:xfrm rot="380280">
              <a:off x="6197600" y="3797979"/>
              <a:ext cx="8158655" cy="3038274"/>
            </a:xfrm>
            <a:prstGeom prst="rect">
              <a:avLst/>
            </a:prstGeom>
            <a:noFill/>
            <a:ln>
              <a:noFill/>
            </a:ln>
          </p:spPr>
        </p:pic>
      </p:grpSp>
      <p:sp>
        <p:nvSpPr>
          <p:cNvPr id="974" name="Google Shape;974;p18"/>
          <p:cNvSpPr txBox="1">
            <a:spLocks noGrp="1"/>
          </p:cNvSpPr>
          <p:nvPr>
            <p:ph type="title"/>
          </p:nvPr>
        </p:nvSpPr>
        <p:spPr>
          <a:xfrm>
            <a:off x="2290050" y="3076083"/>
            <a:ext cx="4563900" cy="531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800"/>
              <a:buNone/>
              <a:defRPr sz="1800"/>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975" name="Google Shape;975;p18"/>
          <p:cNvSpPr txBox="1">
            <a:spLocks noGrp="1"/>
          </p:cNvSpPr>
          <p:nvPr>
            <p:ph type="subTitle" idx="1"/>
          </p:nvPr>
        </p:nvSpPr>
        <p:spPr>
          <a:xfrm>
            <a:off x="1605150" y="1547033"/>
            <a:ext cx="5933700" cy="1809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976" name="Google Shape;976;p18"/>
          <p:cNvGrpSpPr/>
          <p:nvPr/>
        </p:nvGrpSpPr>
        <p:grpSpPr>
          <a:xfrm rot="5400065">
            <a:off x="8667137" y="-1129839"/>
            <a:ext cx="1344377" cy="1995312"/>
            <a:chOff x="272875" y="1527563"/>
            <a:chExt cx="255950" cy="455000"/>
          </a:xfrm>
        </p:grpSpPr>
        <p:sp>
          <p:nvSpPr>
            <p:cNvPr id="977" name="Google Shape;977;p1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1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1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1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1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1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1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1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1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1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1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1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1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1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1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1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1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1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1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1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1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2" name="Google Shape;1012;p18"/>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5">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59" r:id="rId4"/>
    <p:sldLayoutId id="2147483660" r:id="rId5"/>
    <p:sldLayoutId id="2147483661" r:id="rId6"/>
    <p:sldLayoutId id="2147483664" r:id="rId7"/>
    <p:sldLayoutId id="2147483671" r:id="rId8"/>
    <p:sldLayoutId id="2147483677" r:id="rId9"/>
    <p:sldLayoutId id="2147483678" r:id="rId10"/>
    <p:sldLayoutId id="2147483679" r:id="rId11"/>
    <p:sldLayoutId id="2147483680" r:id="rId12"/>
    <p:sldLayoutId id="214748368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9.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3.pn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6.png"/><Relationship Id="rId3" Type="http://schemas.openxmlformats.org/officeDocument/2006/relationships/image" Target="../media/image21.png"/><Relationship Id="rId7" Type="http://schemas.openxmlformats.org/officeDocument/2006/relationships/image" Target="../media/image32.png"/><Relationship Id="rId12" Type="http://schemas.openxmlformats.org/officeDocument/2006/relationships/image" Target="../media/image35.sv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34.png"/><Relationship Id="rId5" Type="http://schemas.openxmlformats.org/officeDocument/2006/relationships/image" Target="../media/image19.png"/><Relationship Id="rId10" Type="http://schemas.openxmlformats.org/officeDocument/2006/relationships/image" Target="../media/image25.svg"/><Relationship Id="rId4" Type="http://schemas.openxmlformats.org/officeDocument/2006/relationships/image" Target="../media/image3.png"/><Relationship Id="rId9" Type="http://schemas.openxmlformats.org/officeDocument/2006/relationships/image" Target="../media/image24.png"/><Relationship Id="rId14" Type="http://schemas.openxmlformats.org/officeDocument/2006/relationships/image" Target="../media/image37.svg"/></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4"/>
        <p:cNvGrpSpPr/>
        <p:nvPr/>
      </p:nvGrpSpPr>
      <p:grpSpPr>
        <a:xfrm>
          <a:off x="0" y="0"/>
          <a:ext cx="0" cy="0"/>
          <a:chOff x="0" y="0"/>
          <a:chExt cx="0" cy="0"/>
        </a:xfrm>
      </p:grpSpPr>
      <p:pic>
        <p:nvPicPr>
          <p:cNvPr id="2125" name="Google Shape;2125;p38"/>
          <p:cNvPicPr preferRelativeResize="0"/>
          <p:nvPr/>
        </p:nvPicPr>
        <p:blipFill>
          <a:blip r:embed="rId3">
            <a:alphaModFix amt="74000"/>
          </a:blip>
          <a:stretch>
            <a:fillRect/>
          </a:stretch>
        </p:blipFill>
        <p:spPr>
          <a:xfrm rot="9461196">
            <a:off x="1917996" y="2388117"/>
            <a:ext cx="2894873" cy="2593323"/>
          </a:xfrm>
          <a:prstGeom prst="rect">
            <a:avLst/>
          </a:prstGeom>
          <a:noFill/>
          <a:ln>
            <a:noFill/>
          </a:ln>
        </p:spPr>
      </p:pic>
      <p:pic>
        <p:nvPicPr>
          <p:cNvPr id="2126" name="Google Shape;2126;p38"/>
          <p:cNvPicPr preferRelativeResize="0"/>
          <p:nvPr/>
        </p:nvPicPr>
        <p:blipFill>
          <a:blip r:embed="rId4">
            <a:alphaModFix amt="74000"/>
          </a:blip>
          <a:stretch>
            <a:fillRect/>
          </a:stretch>
        </p:blipFill>
        <p:spPr>
          <a:xfrm rot="1377427">
            <a:off x="4764679" y="752254"/>
            <a:ext cx="2894876" cy="2593327"/>
          </a:xfrm>
          <a:prstGeom prst="rect">
            <a:avLst/>
          </a:prstGeom>
          <a:noFill/>
          <a:ln>
            <a:noFill/>
          </a:ln>
        </p:spPr>
      </p:pic>
      <p:pic>
        <p:nvPicPr>
          <p:cNvPr id="2127" name="Google Shape;2127;p38"/>
          <p:cNvPicPr preferRelativeResize="0"/>
          <p:nvPr/>
        </p:nvPicPr>
        <p:blipFill>
          <a:blip r:embed="rId5">
            <a:alphaModFix amt="47000"/>
          </a:blip>
          <a:stretch>
            <a:fillRect/>
          </a:stretch>
        </p:blipFill>
        <p:spPr>
          <a:xfrm>
            <a:off x="1808452" y="227299"/>
            <a:ext cx="5527099" cy="4562724"/>
          </a:xfrm>
          <a:prstGeom prst="rect">
            <a:avLst/>
          </a:prstGeom>
          <a:noFill/>
          <a:ln>
            <a:noFill/>
          </a:ln>
        </p:spPr>
      </p:pic>
      <p:sp>
        <p:nvSpPr>
          <p:cNvPr id="2128" name="Google Shape;2128;p38"/>
          <p:cNvSpPr txBox="1">
            <a:spLocks noGrp="1"/>
          </p:cNvSpPr>
          <p:nvPr>
            <p:ph type="ctrTitle"/>
          </p:nvPr>
        </p:nvSpPr>
        <p:spPr>
          <a:xfrm>
            <a:off x="1426500" y="1130675"/>
            <a:ext cx="62910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Quilting!</a:t>
            </a:r>
            <a:endParaRPr dirty="0"/>
          </a:p>
        </p:txBody>
      </p:sp>
      <p:sp>
        <p:nvSpPr>
          <p:cNvPr id="2129" name="Google Shape;2129;p38"/>
          <p:cNvSpPr txBox="1">
            <a:spLocks noGrp="1"/>
          </p:cNvSpPr>
          <p:nvPr>
            <p:ph type="subTitle" idx="1"/>
          </p:nvPr>
        </p:nvSpPr>
        <p:spPr>
          <a:xfrm>
            <a:off x="720000" y="3220225"/>
            <a:ext cx="7704000" cy="79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Hailey’s 2021 in-depth project</a:t>
            </a:r>
            <a:endParaRPr dirty="0"/>
          </a:p>
        </p:txBody>
      </p:sp>
      <p:sp>
        <p:nvSpPr>
          <p:cNvPr id="2130" name="Google Shape;2130;p38"/>
          <p:cNvSpPr/>
          <p:nvPr/>
        </p:nvSpPr>
        <p:spPr>
          <a:xfrm>
            <a:off x="-3657600" y="7305175"/>
            <a:ext cx="792600" cy="7926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5" name="Google Shape;2135;p39"/>
          <p:cNvSpPr txBox="1">
            <a:spLocks noGrp="1"/>
          </p:cNvSpPr>
          <p:nvPr>
            <p:ph type="body" idx="1"/>
          </p:nvPr>
        </p:nvSpPr>
        <p:spPr>
          <a:xfrm>
            <a:off x="720000" y="1055850"/>
            <a:ext cx="5756104" cy="3513000"/>
          </a:xfrm>
          <a:prstGeom prst="rect">
            <a:avLst/>
          </a:prstGeom>
        </p:spPr>
        <p:txBody>
          <a:bodyPr spcFirstLastPara="1" wrap="square" lIns="91425" tIns="91425" rIns="91425" bIns="91425" anchor="t" anchorCtr="0">
            <a:noAutofit/>
          </a:bodyPr>
          <a:lstStyle/>
          <a:p>
            <a:pPr marL="0" lvl="0" indent="0">
              <a:spcAft>
                <a:spcPts val="1600"/>
              </a:spcAft>
              <a:buNone/>
            </a:pPr>
            <a:r>
              <a:rPr lang="en-CA" sz="1400" dirty="0"/>
              <a:t>This stage moved relatively quickly. After trying two different techniques I decided that sewing every block piece together in a vertical strip, then sewing the vertical strips together was the most efficient way to sew the top layer together. By using this method I had fewer long seams which was the most difficult part of this stage. When sewing a long seam it takes a lot of pinning down to ensure that the fabric doesn’t shift and get sewn wonky and its very annoying to unpick if one corner or point doesn’t match up. Once I had finished this stage, the entire top layer which was the hard part was completed.</a:t>
            </a:r>
          </a:p>
          <a:p>
            <a:pPr marL="0" lvl="0" indent="0">
              <a:spcAft>
                <a:spcPts val="1600"/>
              </a:spcAft>
              <a:buNone/>
            </a:pPr>
            <a:endParaRPr lang="en-CA" b="1" dirty="0"/>
          </a:p>
          <a:p>
            <a:pPr marL="0" lvl="0" indent="0">
              <a:spcAft>
                <a:spcPts val="1600"/>
              </a:spcAft>
              <a:buNone/>
            </a:pPr>
            <a:r>
              <a:rPr lang="en-CA" b="1" dirty="0"/>
              <a:t> </a:t>
            </a:r>
          </a:p>
          <a:p>
            <a:pPr marL="0" lvl="0" indent="0">
              <a:spcAft>
                <a:spcPts val="1600"/>
              </a:spcAft>
              <a:buNone/>
            </a:pPr>
            <a:endParaRPr lang="en-CA" b="1" dirty="0"/>
          </a:p>
          <a:p>
            <a:pPr marL="0" lvl="0" indent="0">
              <a:spcAft>
                <a:spcPts val="1600"/>
              </a:spcAft>
              <a:buNone/>
            </a:pPr>
            <a:endParaRPr lang="en-CA" b="1" dirty="0"/>
          </a:p>
          <a:p>
            <a:pPr marL="0" lvl="0" indent="0">
              <a:spcAft>
                <a:spcPts val="1600"/>
              </a:spcAft>
              <a:buNone/>
            </a:pPr>
            <a:endParaRPr lang="en-CA" b="1" dirty="0"/>
          </a:p>
        </p:txBody>
      </p:sp>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t>
            </a:r>
            <a:r>
              <a:rPr lang="en-CA" dirty="0"/>
              <a:t>t</a:t>
            </a:r>
            <a:r>
              <a:rPr lang="en" dirty="0"/>
              <a:t>age three: sewing together</a:t>
            </a:r>
            <a:endParaRPr dirty="0"/>
          </a:p>
        </p:txBody>
      </p:sp>
      <p:pic>
        <p:nvPicPr>
          <p:cNvPr id="4" name="Picture 3" descr="A picture containing bedclothes, different, several&#10;&#10;Description automatically generated">
            <a:extLst>
              <a:ext uri="{FF2B5EF4-FFF2-40B4-BE49-F238E27FC236}">
                <a16:creationId xmlns:a16="http://schemas.microsoft.com/office/drawing/2014/main" id="{8D09566A-D9A0-DC46-A32B-33151A066BAE}"/>
              </a:ext>
            </a:extLst>
          </p:cNvPr>
          <p:cNvPicPr>
            <a:picLocks noChangeAspect="1"/>
          </p:cNvPicPr>
          <p:nvPr/>
        </p:nvPicPr>
        <p:blipFill>
          <a:blip r:embed="rId3"/>
          <a:stretch>
            <a:fillRect/>
          </a:stretch>
        </p:blipFill>
        <p:spPr>
          <a:xfrm rot="5400000">
            <a:off x="6398503" y="1467578"/>
            <a:ext cx="2944459" cy="2208344"/>
          </a:xfrm>
          <a:prstGeom prst="rect">
            <a:avLst/>
          </a:prstGeom>
        </p:spPr>
      </p:pic>
    </p:spTree>
    <p:extLst>
      <p:ext uri="{BB962C8B-B14F-4D97-AF65-F5344CB8AC3E}">
        <p14:creationId xmlns:p14="http://schemas.microsoft.com/office/powerpoint/2010/main" val="27770984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5" name="Google Shape;2135;p39"/>
          <p:cNvSpPr txBox="1">
            <a:spLocks noGrp="1"/>
          </p:cNvSpPr>
          <p:nvPr>
            <p:ph type="body" idx="1"/>
          </p:nvPr>
        </p:nvSpPr>
        <p:spPr>
          <a:xfrm>
            <a:off x="720000" y="1055850"/>
            <a:ext cx="5756104" cy="3513000"/>
          </a:xfrm>
          <a:prstGeom prst="rect">
            <a:avLst/>
          </a:prstGeom>
        </p:spPr>
        <p:txBody>
          <a:bodyPr spcFirstLastPara="1" wrap="square" lIns="91425" tIns="91425" rIns="91425" bIns="91425" anchor="t" anchorCtr="0">
            <a:noAutofit/>
          </a:bodyPr>
          <a:lstStyle/>
          <a:p>
            <a:pPr marL="0" lvl="0" indent="0">
              <a:spcAft>
                <a:spcPts val="1600"/>
              </a:spcAft>
              <a:buNone/>
            </a:pPr>
            <a:r>
              <a:rPr lang="en-CA" sz="1400" dirty="0"/>
              <a:t>This stage was tying up all the loose ends of the quilt (or hiding them) by creating the three layers of the quilt. We decided on a dark blue border with a white backing and a muslin (a type of material) batting. Instead of doing fancy quilting on the top layer we decided that would take away from the already intricate pattern so we decided to quilt “in the ditch”. No my nana didn’t force me to sew in a hole, it just means quilting on the straight lines and across the quilt instead of the swirlies. Once quilting was done I added a pole pocket across the top so it can be hung on a wall. After trimming some threads and adding some final touches I was finished!</a:t>
            </a:r>
            <a:endParaRPr lang="en-CA" b="1" dirty="0"/>
          </a:p>
          <a:p>
            <a:pPr marL="0" lvl="0" indent="0">
              <a:spcAft>
                <a:spcPts val="1600"/>
              </a:spcAft>
              <a:buNone/>
            </a:pPr>
            <a:r>
              <a:rPr lang="en-CA" b="1" dirty="0"/>
              <a:t> </a:t>
            </a:r>
          </a:p>
          <a:p>
            <a:pPr marL="0" lvl="0" indent="0">
              <a:spcAft>
                <a:spcPts val="1600"/>
              </a:spcAft>
              <a:buNone/>
            </a:pPr>
            <a:endParaRPr lang="en-CA" b="1" dirty="0"/>
          </a:p>
          <a:p>
            <a:pPr marL="0" lvl="0" indent="0">
              <a:spcAft>
                <a:spcPts val="1600"/>
              </a:spcAft>
              <a:buNone/>
            </a:pPr>
            <a:endParaRPr lang="en-CA" b="1" dirty="0"/>
          </a:p>
          <a:p>
            <a:pPr marL="0" lvl="0" indent="0">
              <a:spcAft>
                <a:spcPts val="1600"/>
              </a:spcAft>
              <a:buNone/>
            </a:pPr>
            <a:endParaRPr lang="en-CA" b="1" dirty="0"/>
          </a:p>
        </p:txBody>
      </p:sp>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t>
            </a:r>
            <a:r>
              <a:rPr lang="en-CA" dirty="0"/>
              <a:t>t</a:t>
            </a:r>
            <a:r>
              <a:rPr lang="en" dirty="0"/>
              <a:t>age four: quilting</a:t>
            </a:r>
            <a:endParaRPr dirty="0"/>
          </a:p>
        </p:txBody>
      </p:sp>
      <p:pic>
        <p:nvPicPr>
          <p:cNvPr id="3" name="Picture 2" descr="A picture containing bed, blanket, bedclothes&#10;&#10;Description automatically generated">
            <a:extLst>
              <a:ext uri="{FF2B5EF4-FFF2-40B4-BE49-F238E27FC236}">
                <a16:creationId xmlns:a16="http://schemas.microsoft.com/office/drawing/2014/main" id="{8D673220-57FE-CA44-A5E5-AD5E1DC91D3B}"/>
              </a:ext>
            </a:extLst>
          </p:cNvPr>
          <p:cNvPicPr>
            <a:picLocks noChangeAspect="1"/>
          </p:cNvPicPr>
          <p:nvPr/>
        </p:nvPicPr>
        <p:blipFill>
          <a:blip r:embed="rId3"/>
          <a:stretch>
            <a:fillRect/>
          </a:stretch>
        </p:blipFill>
        <p:spPr>
          <a:xfrm rot="16200000">
            <a:off x="6060007" y="1564059"/>
            <a:ext cx="3328775" cy="2496581"/>
          </a:xfrm>
          <a:prstGeom prst="rect">
            <a:avLst/>
          </a:prstGeom>
        </p:spPr>
      </p:pic>
    </p:spTree>
    <p:extLst>
      <p:ext uri="{BB962C8B-B14F-4D97-AF65-F5344CB8AC3E}">
        <p14:creationId xmlns:p14="http://schemas.microsoft.com/office/powerpoint/2010/main" val="111346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CA" dirty="0"/>
              <a:t>The big reveal</a:t>
            </a:r>
            <a:endParaRPr dirty="0"/>
          </a:p>
        </p:txBody>
      </p:sp>
      <p:pic>
        <p:nvPicPr>
          <p:cNvPr id="6" name="Picture 5" descr="A picture containing bedclothes, fabric&#10;&#10;Description automatically generated">
            <a:extLst>
              <a:ext uri="{FF2B5EF4-FFF2-40B4-BE49-F238E27FC236}">
                <a16:creationId xmlns:a16="http://schemas.microsoft.com/office/drawing/2014/main" id="{4AB1DA03-4F41-3840-A1F4-741B99E678D8}"/>
              </a:ext>
            </a:extLst>
          </p:cNvPr>
          <p:cNvPicPr>
            <a:picLocks noChangeAspect="1"/>
          </p:cNvPicPr>
          <p:nvPr/>
        </p:nvPicPr>
        <p:blipFill>
          <a:blip r:embed="rId3"/>
          <a:stretch>
            <a:fillRect/>
          </a:stretch>
        </p:blipFill>
        <p:spPr>
          <a:xfrm>
            <a:off x="4460936" y="950825"/>
            <a:ext cx="3724290" cy="3884855"/>
          </a:xfrm>
          <a:prstGeom prst="rect">
            <a:avLst/>
          </a:prstGeom>
        </p:spPr>
      </p:pic>
      <p:pic>
        <p:nvPicPr>
          <p:cNvPr id="8" name="Picture 7" descr="A close-up of some fabric&#10;&#10;Description automatically generated with low confidence">
            <a:extLst>
              <a:ext uri="{FF2B5EF4-FFF2-40B4-BE49-F238E27FC236}">
                <a16:creationId xmlns:a16="http://schemas.microsoft.com/office/drawing/2014/main" id="{2A8910B5-5CD0-4444-9997-DD0AA3E18C4B}"/>
              </a:ext>
            </a:extLst>
          </p:cNvPr>
          <p:cNvPicPr>
            <a:picLocks noChangeAspect="1"/>
          </p:cNvPicPr>
          <p:nvPr/>
        </p:nvPicPr>
        <p:blipFill>
          <a:blip r:embed="rId4"/>
          <a:stretch>
            <a:fillRect/>
          </a:stretch>
        </p:blipFill>
        <p:spPr>
          <a:xfrm>
            <a:off x="512725" y="950825"/>
            <a:ext cx="3756199" cy="3884854"/>
          </a:xfrm>
          <a:prstGeom prst="rect">
            <a:avLst/>
          </a:prstGeom>
        </p:spPr>
      </p:pic>
    </p:spTree>
    <p:extLst>
      <p:ext uri="{BB962C8B-B14F-4D97-AF65-F5344CB8AC3E}">
        <p14:creationId xmlns:p14="http://schemas.microsoft.com/office/powerpoint/2010/main" val="76812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45"/>
        <p:cNvGrpSpPr/>
        <p:nvPr/>
      </p:nvGrpSpPr>
      <p:grpSpPr>
        <a:xfrm>
          <a:off x="0" y="0"/>
          <a:ext cx="0" cy="0"/>
          <a:chOff x="0" y="0"/>
          <a:chExt cx="0" cy="0"/>
        </a:xfrm>
      </p:grpSpPr>
      <p:sp>
        <p:nvSpPr>
          <p:cNvPr id="2246" name="Google Shape;2246;p46"/>
          <p:cNvSpPr txBox="1">
            <a:spLocks noGrp="1"/>
          </p:cNvSpPr>
          <p:nvPr>
            <p:ph type="title"/>
          </p:nvPr>
        </p:nvSpPr>
        <p:spPr>
          <a:xfrm>
            <a:off x="2290050" y="1281083"/>
            <a:ext cx="4563900" cy="531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Summary</a:t>
            </a:r>
            <a:endParaRPr dirty="0"/>
          </a:p>
        </p:txBody>
      </p:sp>
      <p:sp>
        <p:nvSpPr>
          <p:cNvPr id="2247" name="Google Shape;2247;p46"/>
          <p:cNvSpPr txBox="1">
            <a:spLocks noGrp="1"/>
          </p:cNvSpPr>
          <p:nvPr>
            <p:ph type="subTitle" idx="1"/>
          </p:nvPr>
        </p:nvSpPr>
        <p:spPr>
          <a:xfrm>
            <a:off x="1605150" y="2068973"/>
            <a:ext cx="5933700" cy="1809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Overall I had a really good time making this quilt and spending time with my nana. I am really proud of my work and I think I will continue to do this when I can. I hope you enjoyed the presentation and enjoy the rest of in-depth 2021!</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pic>
        <p:nvPicPr>
          <p:cNvPr id="2192" name="Google Shape;2192;p44"/>
          <p:cNvPicPr preferRelativeResize="0"/>
          <p:nvPr/>
        </p:nvPicPr>
        <p:blipFill>
          <a:blip r:embed="rId3">
            <a:alphaModFix amt="44000"/>
          </a:blip>
          <a:stretch>
            <a:fillRect/>
          </a:stretch>
        </p:blipFill>
        <p:spPr>
          <a:xfrm>
            <a:off x="527968" y="1283675"/>
            <a:ext cx="1212965" cy="1020300"/>
          </a:xfrm>
          <a:prstGeom prst="rect">
            <a:avLst/>
          </a:prstGeom>
          <a:noFill/>
          <a:ln>
            <a:noFill/>
          </a:ln>
        </p:spPr>
      </p:pic>
      <p:pic>
        <p:nvPicPr>
          <p:cNvPr id="2193" name="Google Shape;2193;p44"/>
          <p:cNvPicPr preferRelativeResize="0"/>
          <p:nvPr/>
        </p:nvPicPr>
        <p:blipFill>
          <a:blip r:embed="rId4">
            <a:alphaModFix amt="55000"/>
          </a:blip>
          <a:stretch>
            <a:fillRect/>
          </a:stretch>
        </p:blipFill>
        <p:spPr>
          <a:xfrm>
            <a:off x="2334191" y="1292066"/>
            <a:ext cx="1212974" cy="1020309"/>
          </a:xfrm>
          <a:prstGeom prst="rect">
            <a:avLst/>
          </a:prstGeom>
          <a:noFill/>
          <a:ln>
            <a:noFill/>
          </a:ln>
        </p:spPr>
      </p:pic>
      <p:sp>
        <p:nvSpPr>
          <p:cNvPr id="2194" name="Google Shape;2194;p44"/>
          <p:cNvSpPr txBox="1"/>
          <p:nvPr/>
        </p:nvSpPr>
        <p:spPr>
          <a:xfrm>
            <a:off x="657889" y="1553180"/>
            <a:ext cx="953114" cy="3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200" dirty="0">
                <a:solidFill>
                  <a:schemeClr val="dk2"/>
                </a:solidFill>
                <a:latin typeface="Open Sans ExtraBold"/>
                <a:ea typeface="Open Sans ExtraBold"/>
                <a:cs typeface="Open Sans ExtraBold"/>
                <a:sym typeface="Open Sans ExtraBold"/>
              </a:rPr>
              <a:t>W</a:t>
            </a:r>
            <a:r>
              <a:rPr lang="en" sz="1200" dirty="0">
                <a:solidFill>
                  <a:schemeClr val="dk2"/>
                </a:solidFill>
                <a:latin typeface="Open Sans ExtraBold"/>
                <a:ea typeface="Open Sans ExtraBold"/>
                <a:cs typeface="Open Sans ExtraBold"/>
                <a:sym typeface="Open Sans ExtraBold"/>
              </a:rPr>
              <a:t>hat is quilting</a:t>
            </a:r>
            <a:endParaRPr sz="1200" dirty="0">
              <a:solidFill>
                <a:schemeClr val="dk2"/>
              </a:solidFill>
              <a:latin typeface="Open Sans ExtraBold"/>
              <a:ea typeface="Open Sans ExtraBold"/>
              <a:cs typeface="Open Sans ExtraBold"/>
              <a:sym typeface="Open Sans ExtraBold"/>
            </a:endParaRPr>
          </a:p>
        </p:txBody>
      </p:sp>
      <p:sp>
        <p:nvSpPr>
          <p:cNvPr id="2196" name="Google Shape;2196;p44"/>
          <p:cNvSpPr txBox="1"/>
          <p:nvPr/>
        </p:nvSpPr>
        <p:spPr>
          <a:xfrm>
            <a:off x="2451900" y="1477975"/>
            <a:ext cx="950829" cy="3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200" dirty="0">
                <a:solidFill>
                  <a:schemeClr val="dk2"/>
                </a:solidFill>
                <a:latin typeface="Open Sans ExtraBold"/>
                <a:ea typeface="Open Sans ExtraBold"/>
                <a:cs typeface="Open Sans ExtraBold"/>
                <a:sym typeface="Open Sans ExtraBold"/>
              </a:rPr>
              <a:t>W</a:t>
            </a:r>
            <a:r>
              <a:rPr lang="en" sz="1200" dirty="0" err="1">
                <a:solidFill>
                  <a:schemeClr val="dk2"/>
                </a:solidFill>
                <a:latin typeface="Open Sans ExtraBold"/>
                <a:ea typeface="Open Sans ExtraBold"/>
                <a:cs typeface="Open Sans ExtraBold"/>
                <a:sym typeface="Open Sans ExtraBold"/>
              </a:rPr>
              <a:t>hy</a:t>
            </a:r>
            <a:r>
              <a:rPr lang="en" sz="1200" dirty="0">
                <a:solidFill>
                  <a:schemeClr val="dk2"/>
                </a:solidFill>
                <a:latin typeface="Open Sans ExtraBold"/>
                <a:ea typeface="Open Sans ExtraBold"/>
                <a:cs typeface="Open Sans ExtraBold"/>
                <a:sym typeface="Open Sans ExtraBold"/>
              </a:rPr>
              <a:t> did I choose quilting</a:t>
            </a:r>
            <a:endParaRPr sz="1200" dirty="0">
              <a:solidFill>
                <a:schemeClr val="dk2"/>
              </a:solidFill>
              <a:latin typeface="Open Sans ExtraBold"/>
              <a:ea typeface="Open Sans ExtraBold"/>
              <a:cs typeface="Open Sans ExtraBold"/>
              <a:sym typeface="Open Sans ExtraBold"/>
            </a:endParaRPr>
          </a:p>
        </p:txBody>
      </p:sp>
      <p:pic>
        <p:nvPicPr>
          <p:cNvPr id="2199" name="Google Shape;2199;p44"/>
          <p:cNvPicPr preferRelativeResize="0"/>
          <p:nvPr/>
        </p:nvPicPr>
        <p:blipFill>
          <a:blip r:embed="rId5">
            <a:alphaModFix amt="68000"/>
          </a:blip>
          <a:stretch>
            <a:fillRect/>
          </a:stretch>
        </p:blipFill>
        <p:spPr>
          <a:xfrm>
            <a:off x="3965513" y="1183237"/>
            <a:ext cx="1212974" cy="1020309"/>
          </a:xfrm>
          <a:prstGeom prst="rect">
            <a:avLst/>
          </a:prstGeom>
          <a:noFill/>
          <a:ln>
            <a:noFill/>
          </a:ln>
        </p:spPr>
      </p:pic>
      <p:sp>
        <p:nvSpPr>
          <p:cNvPr id="2200" name="Google Shape;2200;p44"/>
          <p:cNvSpPr txBox="1"/>
          <p:nvPr/>
        </p:nvSpPr>
        <p:spPr>
          <a:xfrm>
            <a:off x="4150676" y="1373205"/>
            <a:ext cx="890850" cy="3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200" dirty="0">
                <a:solidFill>
                  <a:schemeClr val="dk2"/>
                </a:solidFill>
                <a:latin typeface="Open Sans ExtraBold"/>
                <a:ea typeface="Open Sans ExtraBold"/>
                <a:cs typeface="Open Sans ExtraBold"/>
                <a:sym typeface="Open Sans ExtraBold"/>
              </a:rPr>
              <a:t>M</a:t>
            </a:r>
            <a:r>
              <a:rPr lang="en" sz="1200" dirty="0" err="1">
                <a:solidFill>
                  <a:schemeClr val="dk2"/>
                </a:solidFill>
                <a:latin typeface="Open Sans ExtraBold"/>
                <a:ea typeface="Open Sans ExtraBold"/>
                <a:cs typeface="Open Sans ExtraBold"/>
                <a:sym typeface="Open Sans ExtraBold"/>
              </a:rPr>
              <a:t>eet</a:t>
            </a:r>
            <a:r>
              <a:rPr lang="en" sz="1200" dirty="0">
                <a:solidFill>
                  <a:schemeClr val="dk2"/>
                </a:solidFill>
                <a:latin typeface="Open Sans ExtraBold"/>
                <a:ea typeface="Open Sans ExtraBold"/>
                <a:cs typeface="Open Sans ExtraBold"/>
                <a:sym typeface="Open Sans ExtraBold"/>
              </a:rPr>
              <a:t> the mentor</a:t>
            </a:r>
            <a:endParaRPr sz="1200" dirty="0">
              <a:solidFill>
                <a:schemeClr val="dk2"/>
              </a:solidFill>
              <a:latin typeface="Open Sans ExtraBold"/>
              <a:ea typeface="Open Sans ExtraBold"/>
              <a:cs typeface="Open Sans ExtraBold"/>
              <a:sym typeface="Open Sans ExtraBold"/>
            </a:endParaRPr>
          </a:p>
        </p:txBody>
      </p:sp>
      <p:pic>
        <p:nvPicPr>
          <p:cNvPr id="2201" name="Google Shape;2201;p44"/>
          <p:cNvPicPr preferRelativeResize="0"/>
          <p:nvPr/>
        </p:nvPicPr>
        <p:blipFill>
          <a:blip r:embed="rId6">
            <a:alphaModFix amt="83000"/>
          </a:blip>
          <a:stretch>
            <a:fillRect/>
          </a:stretch>
        </p:blipFill>
        <p:spPr>
          <a:xfrm>
            <a:off x="5898613" y="1183237"/>
            <a:ext cx="1212974" cy="1020309"/>
          </a:xfrm>
          <a:prstGeom prst="rect">
            <a:avLst/>
          </a:prstGeom>
          <a:noFill/>
          <a:ln>
            <a:noFill/>
          </a:ln>
        </p:spPr>
      </p:pic>
      <p:sp>
        <p:nvSpPr>
          <p:cNvPr id="2202" name="Google Shape;2202;p44"/>
          <p:cNvSpPr txBox="1"/>
          <p:nvPr/>
        </p:nvSpPr>
        <p:spPr>
          <a:xfrm>
            <a:off x="5980111" y="1417386"/>
            <a:ext cx="1049978" cy="3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200" dirty="0">
                <a:solidFill>
                  <a:schemeClr val="dk2"/>
                </a:solidFill>
                <a:latin typeface="Open Sans ExtraBold"/>
                <a:ea typeface="Open Sans ExtraBold"/>
                <a:cs typeface="Open Sans ExtraBold"/>
                <a:sym typeface="Open Sans ExtraBold"/>
              </a:rPr>
              <a:t>C</a:t>
            </a:r>
            <a:r>
              <a:rPr lang="en" sz="1200" dirty="0" err="1">
                <a:solidFill>
                  <a:schemeClr val="dk2"/>
                </a:solidFill>
                <a:latin typeface="Open Sans ExtraBold"/>
                <a:ea typeface="Open Sans ExtraBold"/>
                <a:cs typeface="Open Sans ExtraBold"/>
                <a:sym typeface="Open Sans ExtraBold"/>
              </a:rPr>
              <a:t>hoosing</a:t>
            </a:r>
            <a:r>
              <a:rPr lang="en" sz="1200" dirty="0">
                <a:solidFill>
                  <a:schemeClr val="dk2"/>
                </a:solidFill>
                <a:latin typeface="Open Sans ExtraBold"/>
                <a:ea typeface="Open Sans ExtraBold"/>
                <a:cs typeface="Open Sans ExtraBold"/>
                <a:sym typeface="Open Sans ExtraBold"/>
              </a:rPr>
              <a:t> a final product</a:t>
            </a:r>
            <a:endParaRPr sz="1200" dirty="0">
              <a:solidFill>
                <a:schemeClr val="dk2"/>
              </a:solidFill>
              <a:latin typeface="Open Sans ExtraBold"/>
              <a:ea typeface="Open Sans ExtraBold"/>
              <a:cs typeface="Open Sans ExtraBold"/>
              <a:sym typeface="Open Sans ExtraBold"/>
            </a:endParaRPr>
          </a:p>
        </p:txBody>
      </p:sp>
      <p:sp>
        <p:nvSpPr>
          <p:cNvPr id="2211" name="Google Shape;2211;p4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2"/>
                </a:solidFill>
              </a:rPr>
              <a:t>Contents</a:t>
            </a:r>
            <a:endParaRPr dirty="0">
              <a:solidFill>
                <a:schemeClr val="dk2"/>
              </a:solidFill>
            </a:endParaRPr>
          </a:p>
        </p:txBody>
      </p:sp>
      <p:pic>
        <p:nvPicPr>
          <p:cNvPr id="22" name="Google Shape;2193;p44">
            <a:extLst>
              <a:ext uri="{FF2B5EF4-FFF2-40B4-BE49-F238E27FC236}">
                <a16:creationId xmlns:a16="http://schemas.microsoft.com/office/drawing/2014/main" id="{222D8914-58EB-EC42-B68D-02CC828A0486}"/>
              </a:ext>
            </a:extLst>
          </p:cNvPr>
          <p:cNvPicPr preferRelativeResize="0"/>
          <p:nvPr/>
        </p:nvPicPr>
        <p:blipFill>
          <a:blip r:embed="rId4">
            <a:alphaModFix amt="55000"/>
          </a:blip>
          <a:stretch>
            <a:fillRect/>
          </a:stretch>
        </p:blipFill>
        <p:spPr>
          <a:xfrm>
            <a:off x="7575347" y="1183237"/>
            <a:ext cx="1212974" cy="1020309"/>
          </a:xfrm>
          <a:prstGeom prst="rect">
            <a:avLst/>
          </a:prstGeom>
          <a:noFill/>
          <a:ln>
            <a:noFill/>
          </a:ln>
        </p:spPr>
      </p:pic>
      <p:pic>
        <p:nvPicPr>
          <p:cNvPr id="23" name="Google Shape;2199;p44">
            <a:extLst>
              <a:ext uri="{FF2B5EF4-FFF2-40B4-BE49-F238E27FC236}">
                <a16:creationId xmlns:a16="http://schemas.microsoft.com/office/drawing/2014/main" id="{558B5C51-4BE5-584E-919F-B8C69B05E673}"/>
              </a:ext>
            </a:extLst>
          </p:cNvPr>
          <p:cNvPicPr preferRelativeResize="0"/>
          <p:nvPr/>
        </p:nvPicPr>
        <p:blipFill>
          <a:blip r:embed="rId5">
            <a:alphaModFix amt="68000"/>
          </a:blip>
          <a:stretch>
            <a:fillRect/>
          </a:stretch>
        </p:blipFill>
        <p:spPr>
          <a:xfrm>
            <a:off x="527959" y="2839526"/>
            <a:ext cx="1212974" cy="1020309"/>
          </a:xfrm>
          <a:prstGeom prst="rect">
            <a:avLst/>
          </a:prstGeom>
          <a:noFill/>
          <a:ln>
            <a:noFill/>
          </a:ln>
        </p:spPr>
      </p:pic>
      <p:pic>
        <p:nvPicPr>
          <p:cNvPr id="24" name="Google Shape;2201;p44">
            <a:extLst>
              <a:ext uri="{FF2B5EF4-FFF2-40B4-BE49-F238E27FC236}">
                <a16:creationId xmlns:a16="http://schemas.microsoft.com/office/drawing/2014/main" id="{077E6939-1B27-734B-B395-C80E4BA45A99}"/>
              </a:ext>
            </a:extLst>
          </p:cNvPr>
          <p:cNvPicPr preferRelativeResize="0"/>
          <p:nvPr/>
        </p:nvPicPr>
        <p:blipFill>
          <a:blip r:embed="rId6">
            <a:alphaModFix amt="83000"/>
          </a:blip>
          <a:stretch>
            <a:fillRect/>
          </a:stretch>
        </p:blipFill>
        <p:spPr>
          <a:xfrm>
            <a:off x="5898613" y="2806626"/>
            <a:ext cx="1212974" cy="1020309"/>
          </a:xfrm>
          <a:prstGeom prst="rect">
            <a:avLst/>
          </a:prstGeom>
          <a:noFill/>
          <a:ln>
            <a:noFill/>
          </a:ln>
        </p:spPr>
      </p:pic>
      <p:pic>
        <p:nvPicPr>
          <p:cNvPr id="25" name="Google Shape;2192;p44">
            <a:extLst>
              <a:ext uri="{FF2B5EF4-FFF2-40B4-BE49-F238E27FC236}">
                <a16:creationId xmlns:a16="http://schemas.microsoft.com/office/drawing/2014/main" id="{7BBA5989-FC72-684C-AFAA-77CCEC6610C6}"/>
              </a:ext>
            </a:extLst>
          </p:cNvPr>
          <p:cNvPicPr preferRelativeResize="0"/>
          <p:nvPr/>
        </p:nvPicPr>
        <p:blipFill>
          <a:blip r:embed="rId3">
            <a:alphaModFix amt="44000"/>
          </a:blip>
          <a:stretch>
            <a:fillRect/>
          </a:stretch>
        </p:blipFill>
        <p:spPr>
          <a:xfrm>
            <a:off x="4015960" y="3960263"/>
            <a:ext cx="1212965" cy="1020300"/>
          </a:xfrm>
          <a:prstGeom prst="rect">
            <a:avLst/>
          </a:prstGeom>
          <a:noFill/>
          <a:ln>
            <a:noFill/>
          </a:ln>
        </p:spPr>
      </p:pic>
      <p:pic>
        <p:nvPicPr>
          <p:cNvPr id="26" name="Google Shape;2201;p44">
            <a:extLst>
              <a:ext uri="{FF2B5EF4-FFF2-40B4-BE49-F238E27FC236}">
                <a16:creationId xmlns:a16="http://schemas.microsoft.com/office/drawing/2014/main" id="{E1E9DB74-43EE-8747-9337-EF4B7A1A8EF4}"/>
              </a:ext>
            </a:extLst>
          </p:cNvPr>
          <p:cNvPicPr preferRelativeResize="0"/>
          <p:nvPr/>
        </p:nvPicPr>
        <p:blipFill>
          <a:blip r:embed="rId6">
            <a:alphaModFix amt="83000"/>
          </a:blip>
          <a:stretch>
            <a:fillRect/>
          </a:stretch>
        </p:blipFill>
        <p:spPr>
          <a:xfrm>
            <a:off x="2334191" y="2839525"/>
            <a:ext cx="1212974" cy="1020309"/>
          </a:xfrm>
          <a:prstGeom prst="rect">
            <a:avLst/>
          </a:prstGeom>
          <a:noFill/>
          <a:ln>
            <a:noFill/>
          </a:ln>
        </p:spPr>
      </p:pic>
      <p:pic>
        <p:nvPicPr>
          <p:cNvPr id="27" name="Google Shape;2192;p44">
            <a:extLst>
              <a:ext uri="{FF2B5EF4-FFF2-40B4-BE49-F238E27FC236}">
                <a16:creationId xmlns:a16="http://schemas.microsoft.com/office/drawing/2014/main" id="{2C29156D-F17B-FA4F-B3A0-E1DD56DBDF90}"/>
              </a:ext>
            </a:extLst>
          </p:cNvPr>
          <p:cNvPicPr preferRelativeResize="0"/>
          <p:nvPr/>
        </p:nvPicPr>
        <p:blipFill>
          <a:blip r:embed="rId3">
            <a:alphaModFix amt="44000"/>
          </a:blip>
          <a:stretch>
            <a:fillRect/>
          </a:stretch>
        </p:blipFill>
        <p:spPr>
          <a:xfrm>
            <a:off x="3989618" y="2752886"/>
            <a:ext cx="1212965" cy="1020300"/>
          </a:xfrm>
          <a:prstGeom prst="rect">
            <a:avLst/>
          </a:prstGeom>
          <a:noFill/>
          <a:ln>
            <a:noFill/>
          </a:ln>
        </p:spPr>
      </p:pic>
      <p:pic>
        <p:nvPicPr>
          <p:cNvPr id="28" name="Google Shape;2199;p44">
            <a:extLst>
              <a:ext uri="{FF2B5EF4-FFF2-40B4-BE49-F238E27FC236}">
                <a16:creationId xmlns:a16="http://schemas.microsoft.com/office/drawing/2014/main" id="{09CF7823-16EB-724F-89C7-95FFD760E3D8}"/>
              </a:ext>
            </a:extLst>
          </p:cNvPr>
          <p:cNvPicPr preferRelativeResize="0"/>
          <p:nvPr/>
        </p:nvPicPr>
        <p:blipFill>
          <a:blip r:embed="rId5">
            <a:alphaModFix amt="68000"/>
          </a:blip>
          <a:stretch>
            <a:fillRect/>
          </a:stretch>
        </p:blipFill>
        <p:spPr>
          <a:xfrm>
            <a:off x="7575347" y="2807186"/>
            <a:ext cx="1212974" cy="1020309"/>
          </a:xfrm>
          <a:prstGeom prst="rect">
            <a:avLst/>
          </a:prstGeom>
          <a:noFill/>
          <a:ln>
            <a:noFill/>
          </a:ln>
        </p:spPr>
      </p:pic>
      <p:sp>
        <p:nvSpPr>
          <p:cNvPr id="36" name="Google Shape;2202;p44">
            <a:extLst>
              <a:ext uri="{FF2B5EF4-FFF2-40B4-BE49-F238E27FC236}">
                <a16:creationId xmlns:a16="http://schemas.microsoft.com/office/drawing/2014/main" id="{3791A1F2-2721-B546-89B4-45B0789C0755}"/>
              </a:ext>
            </a:extLst>
          </p:cNvPr>
          <p:cNvSpPr txBox="1"/>
          <p:nvPr/>
        </p:nvSpPr>
        <p:spPr>
          <a:xfrm>
            <a:off x="4097453" y="4359080"/>
            <a:ext cx="1049978" cy="3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200" dirty="0">
                <a:solidFill>
                  <a:schemeClr val="dk2"/>
                </a:solidFill>
                <a:latin typeface="Open Sans ExtraBold"/>
                <a:ea typeface="Open Sans ExtraBold"/>
                <a:cs typeface="Open Sans ExtraBold"/>
                <a:sym typeface="Open Sans ExtraBold"/>
              </a:rPr>
              <a:t>Summary</a:t>
            </a:r>
            <a:endParaRPr sz="1200" dirty="0">
              <a:solidFill>
                <a:schemeClr val="dk2"/>
              </a:solidFill>
              <a:latin typeface="Open Sans ExtraBold"/>
              <a:ea typeface="Open Sans ExtraBold"/>
              <a:cs typeface="Open Sans ExtraBold"/>
              <a:sym typeface="Open Sans ExtraBold"/>
            </a:endParaRPr>
          </a:p>
        </p:txBody>
      </p:sp>
      <p:sp>
        <p:nvSpPr>
          <p:cNvPr id="37" name="Google Shape;2202;p44">
            <a:extLst>
              <a:ext uri="{FF2B5EF4-FFF2-40B4-BE49-F238E27FC236}">
                <a16:creationId xmlns:a16="http://schemas.microsoft.com/office/drawing/2014/main" id="{D4493D26-EA3B-474A-87B4-E576557DAA3D}"/>
              </a:ext>
            </a:extLst>
          </p:cNvPr>
          <p:cNvSpPr txBox="1"/>
          <p:nvPr/>
        </p:nvSpPr>
        <p:spPr>
          <a:xfrm>
            <a:off x="7656845" y="3181080"/>
            <a:ext cx="1049978" cy="3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200" dirty="0">
                <a:solidFill>
                  <a:schemeClr val="dk2"/>
                </a:solidFill>
                <a:latin typeface="Open Sans ExtraBold"/>
                <a:ea typeface="Open Sans ExtraBold"/>
                <a:cs typeface="Open Sans ExtraBold"/>
                <a:sym typeface="Open Sans ExtraBold"/>
              </a:rPr>
              <a:t>The reveal</a:t>
            </a:r>
            <a:endParaRPr sz="1200" dirty="0">
              <a:solidFill>
                <a:schemeClr val="dk2"/>
              </a:solidFill>
              <a:latin typeface="Open Sans ExtraBold"/>
              <a:ea typeface="Open Sans ExtraBold"/>
              <a:cs typeface="Open Sans ExtraBold"/>
              <a:sym typeface="Open Sans ExtraBold"/>
            </a:endParaRPr>
          </a:p>
        </p:txBody>
      </p:sp>
      <p:sp>
        <p:nvSpPr>
          <p:cNvPr id="38" name="Google Shape;2202;p44">
            <a:extLst>
              <a:ext uri="{FF2B5EF4-FFF2-40B4-BE49-F238E27FC236}">
                <a16:creationId xmlns:a16="http://schemas.microsoft.com/office/drawing/2014/main" id="{D9003ACA-E564-5743-A47F-618132D91E9E}"/>
              </a:ext>
            </a:extLst>
          </p:cNvPr>
          <p:cNvSpPr txBox="1"/>
          <p:nvPr/>
        </p:nvSpPr>
        <p:spPr>
          <a:xfrm>
            <a:off x="5980111" y="3196471"/>
            <a:ext cx="1049978" cy="3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200" dirty="0">
                <a:solidFill>
                  <a:schemeClr val="dk2"/>
                </a:solidFill>
                <a:latin typeface="Open Sans ExtraBold"/>
                <a:ea typeface="Open Sans ExtraBold"/>
                <a:cs typeface="Open Sans ExtraBold"/>
                <a:sym typeface="Open Sans ExtraBold"/>
              </a:rPr>
              <a:t>Stage four</a:t>
            </a:r>
            <a:endParaRPr sz="1200" dirty="0">
              <a:solidFill>
                <a:schemeClr val="dk2"/>
              </a:solidFill>
              <a:latin typeface="Open Sans ExtraBold"/>
              <a:ea typeface="Open Sans ExtraBold"/>
              <a:cs typeface="Open Sans ExtraBold"/>
              <a:sym typeface="Open Sans ExtraBold"/>
            </a:endParaRPr>
          </a:p>
        </p:txBody>
      </p:sp>
      <p:sp>
        <p:nvSpPr>
          <p:cNvPr id="39" name="Google Shape;2202;p44">
            <a:extLst>
              <a:ext uri="{FF2B5EF4-FFF2-40B4-BE49-F238E27FC236}">
                <a16:creationId xmlns:a16="http://schemas.microsoft.com/office/drawing/2014/main" id="{AA997E11-A0C8-8D40-8CC5-15FA26880E11}"/>
              </a:ext>
            </a:extLst>
          </p:cNvPr>
          <p:cNvSpPr txBox="1"/>
          <p:nvPr/>
        </p:nvSpPr>
        <p:spPr>
          <a:xfrm>
            <a:off x="4070582" y="3148740"/>
            <a:ext cx="1103723" cy="3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200" dirty="0">
                <a:solidFill>
                  <a:schemeClr val="dk2"/>
                </a:solidFill>
                <a:latin typeface="Open Sans ExtraBold"/>
                <a:ea typeface="Open Sans ExtraBold"/>
                <a:cs typeface="Open Sans ExtraBold"/>
                <a:sym typeface="Open Sans ExtraBold"/>
              </a:rPr>
              <a:t>Stage three</a:t>
            </a:r>
            <a:endParaRPr sz="1200" dirty="0">
              <a:solidFill>
                <a:schemeClr val="dk2"/>
              </a:solidFill>
              <a:latin typeface="Open Sans ExtraBold"/>
              <a:ea typeface="Open Sans ExtraBold"/>
              <a:cs typeface="Open Sans ExtraBold"/>
              <a:sym typeface="Open Sans ExtraBold"/>
            </a:endParaRPr>
          </a:p>
        </p:txBody>
      </p:sp>
      <p:sp>
        <p:nvSpPr>
          <p:cNvPr id="40" name="Google Shape;2202;p44">
            <a:extLst>
              <a:ext uri="{FF2B5EF4-FFF2-40B4-BE49-F238E27FC236}">
                <a16:creationId xmlns:a16="http://schemas.microsoft.com/office/drawing/2014/main" id="{608ED154-2A15-1C4D-BBDD-C0E38C79246F}"/>
              </a:ext>
            </a:extLst>
          </p:cNvPr>
          <p:cNvSpPr txBox="1"/>
          <p:nvPr/>
        </p:nvSpPr>
        <p:spPr>
          <a:xfrm>
            <a:off x="2402326" y="3196471"/>
            <a:ext cx="1049978" cy="3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200" dirty="0">
                <a:solidFill>
                  <a:schemeClr val="dk2"/>
                </a:solidFill>
                <a:latin typeface="Open Sans ExtraBold"/>
                <a:ea typeface="Open Sans ExtraBold"/>
                <a:cs typeface="Open Sans ExtraBold"/>
                <a:sym typeface="Open Sans ExtraBold"/>
              </a:rPr>
              <a:t>Stage two</a:t>
            </a:r>
            <a:endParaRPr sz="1200" dirty="0">
              <a:solidFill>
                <a:schemeClr val="dk2"/>
              </a:solidFill>
              <a:latin typeface="Open Sans ExtraBold"/>
              <a:ea typeface="Open Sans ExtraBold"/>
              <a:cs typeface="Open Sans ExtraBold"/>
              <a:sym typeface="Open Sans ExtraBold"/>
            </a:endParaRPr>
          </a:p>
        </p:txBody>
      </p:sp>
      <p:sp>
        <p:nvSpPr>
          <p:cNvPr id="41" name="Google Shape;2202;p44">
            <a:extLst>
              <a:ext uri="{FF2B5EF4-FFF2-40B4-BE49-F238E27FC236}">
                <a16:creationId xmlns:a16="http://schemas.microsoft.com/office/drawing/2014/main" id="{31FD5CB5-76F4-EC43-941E-B21EA6150E25}"/>
              </a:ext>
            </a:extLst>
          </p:cNvPr>
          <p:cNvSpPr txBox="1"/>
          <p:nvPr/>
        </p:nvSpPr>
        <p:spPr>
          <a:xfrm>
            <a:off x="602416" y="3196471"/>
            <a:ext cx="1049978" cy="3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200" dirty="0">
                <a:solidFill>
                  <a:schemeClr val="dk2"/>
                </a:solidFill>
                <a:latin typeface="Open Sans ExtraBold"/>
                <a:ea typeface="Open Sans ExtraBold"/>
                <a:cs typeface="Open Sans ExtraBold"/>
                <a:sym typeface="Open Sans ExtraBold"/>
              </a:rPr>
              <a:t>Stage one</a:t>
            </a:r>
            <a:endParaRPr sz="1200" dirty="0">
              <a:solidFill>
                <a:schemeClr val="dk2"/>
              </a:solidFill>
              <a:latin typeface="Open Sans ExtraBold"/>
              <a:ea typeface="Open Sans ExtraBold"/>
              <a:cs typeface="Open Sans ExtraBold"/>
              <a:sym typeface="Open Sans ExtraBold"/>
            </a:endParaRPr>
          </a:p>
        </p:txBody>
      </p:sp>
      <p:sp>
        <p:nvSpPr>
          <p:cNvPr id="42" name="Google Shape;2202;p44">
            <a:extLst>
              <a:ext uri="{FF2B5EF4-FFF2-40B4-BE49-F238E27FC236}">
                <a16:creationId xmlns:a16="http://schemas.microsoft.com/office/drawing/2014/main" id="{A00DF7C1-99C4-494B-B82D-D686F0929330}"/>
              </a:ext>
            </a:extLst>
          </p:cNvPr>
          <p:cNvSpPr txBox="1"/>
          <p:nvPr/>
        </p:nvSpPr>
        <p:spPr>
          <a:xfrm>
            <a:off x="7696251" y="1518925"/>
            <a:ext cx="1049978" cy="337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CA" sz="1200" dirty="0">
                <a:solidFill>
                  <a:schemeClr val="dk2"/>
                </a:solidFill>
                <a:latin typeface="Open Sans ExtraBold"/>
                <a:ea typeface="Open Sans ExtraBold"/>
                <a:cs typeface="Open Sans ExtraBold"/>
                <a:sym typeface="Open Sans ExtraBold"/>
              </a:rPr>
              <a:t>Action plan</a:t>
            </a:r>
            <a:endParaRPr sz="1200" dirty="0">
              <a:solidFill>
                <a:schemeClr val="dk2"/>
              </a:solidFill>
              <a:latin typeface="Open Sans ExtraBold"/>
              <a:ea typeface="Open Sans ExtraBold"/>
              <a:cs typeface="Open Sans ExtraBold"/>
              <a:sym typeface="Open Sans Extra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5" name="Google Shape;2135;p39"/>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p>
            <a:pPr marL="0" lvl="0" indent="0">
              <a:spcAft>
                <a:spcPts val="1600"/>
              </a:spcAft>
              <a:buNone/>
            </a:pPr>
            <a:r>
              <a:rPr lang="en-CA" dirty="0"/>
              <a:t>According to Wikipedia: Quilting is the term given to the process of joining a minimum of three layers of fabric together either through stitching manually by hand using a needle and thread, or mechanically with a sewing machine or specialised longarm quilting system.</a:t>
            </a:r>
          </a:p>
          <a:p>
            <a:pPr marL="0" lvl="0" indent="0">
              <a:spcAft>
                <a:spcPts val="1600"/>
              </a:spcAft>
              <a:buNone/>
            </a:pPr>
            <a:r>
              <a:rPr lang="en-CA" dirty="0"/>
              <a:t>If you have no clue what any of that meant I will break down the steps in the following slides but here are some key terms to know:</a:t>
            </a:r>
          </a:p>
          <a:p>
            <a:pPr marL="0" indent="0">
              <a:spcAft>
                <a:spcPts val="1600"/>
              </a:spcAft>
              <a:buNone/>
            </a:pPr>
            <a:r>
              <a:rPr lang="en-CA" b="1" dirty="0"/>
              <a:t>Pattern: </a:t>
            </a:r>
            <a:r>
              <a:rPr lang="en-CA" dirty="0"/>
              <a:t>set of instructions</a:t>
            </a:r>
            <a:r>
              <a:rPr lang="en-CA" b="1" dirty="0"/>
              <a:t>		              Backing: </a:t>
            </a:r>
            <a:r>
              <a:rPr lang="en-CA" dirty="0"/>
              <a:t>material on the backside of a quilt</a:t>
            </a:r>
            <a:r>
              <a:rPr lang="en-CA" b="1" dirty="0"/>
              <a:t>	</a:t>
            </a:r>
          </a:p>
          <a:p>
            <a:pPr marL="0" indent="0">
              <a:spcAft>
                <a:spcPts val="1600"/>
              </a:spcAft>
              <a:buNone/>
            </a:pPr>
            <a:r>
              <a:rPr lang="en-CA" b="1" dirty="0"/>
              <a:t>Block: </a:t>
            </a:r>
            <a:r>
              <a:rPr lang="en-CA" dirty="0"/>
              <a:t>one section of quilt		         </a:t>
            </a:r>
            <a:r>
              <a:rPr lang="en-CA" b="1" dirty="0"/>
              <a:t>Seam</a:t>
            </a:r>
            <a:r>
              <a:rPr lang="en-CA" dirty="0"/>
              <a:t>: where material has been sewn together</a:t>
            </a:r>
          </a:p>
          <a:p>
            <a:pPr marL="0" indent="0">
              <a:spcAft>
                <a:spcPts val="1600"/>
              </a:spcAft>
              <a:buNone/>
            </a:pPr>
            <a:r>
              <a:rPr lang="en-CA" b="1" dirty="0"/>
              <a:t>Fat quarter: </a:t>
            </a:r>
            <a:r>
              <a:rPr lang="en-CA" dirty="0"/>
              <a:t>5x5 piece of material	 	        </a:t>
            </a:r>
            <a:r>
              <a:rPr lang="en-CA" b="1" dirty="0"/>
              <a:t>Unpicking</a:t>
            </a:r>
            <a:r>
              <a:rPr lang="en-CA" dirty="0"/>
              <a:t>: ripping out threads to undo sewing</a:t>
            </a:r>
          </a:p>
          <a:p>
            <a:pPr marL="0" indent="0">
              <a:spcAft>
                <a:spcPts val="1600"/>
              </a:spcAft>
              <a:buNone/>
            </a:pPr>
            <a:r>
              <a:rPr lang="en-CA" b="1" dirty="0"/>
              <a:t>Top layer: </a:t>
            </a:r>
            <a:r>
              <a:rPr lang="en-CA" dirty="0"/>
              <a:t>patterned side of quilt		         </a:t>
            </a:r>
            <a:r>
              <a:rPr lang="en-CA" b="1" dirty="0"/>
              <a:t> Basting</a:t>
            </a:r>
            <a:r>
              <a:rPr lang="en-CA" dirty="0"/>
              <a:t>: temporarily sewing material together</a:t>
            </a:r>
          </a:p>
          <a:p>
            <a:pPr marL="0" indent="0">
              <a:spcAft>
                <a:spcPts val="1600"/>
              </a:spcAft>
              <a:buNone/>
            </a:pPr>
            <a:r>
              <a:rPr lang="en-CA" b="1" dirty="0"/>
              <a:t>Batting: </a:t>
            </a:r>
            <a:r>
              <a:rPr lang="en-CA" dirty="0"/>
              <a:t>quilt ’stuffing’</a:t>
            </a:r>
          </a:p>
          <a:p>
            <a:pPr marL="0" lvl="0" indent="0">
              <a:spcAft>
                <a:spcPts val="1600"/>
              </a:spcAft>
              <a:buNone/>
            </a:pPr>
            <a:endParaRPr lang="en-CA" b="1" dirty="0"/>
          </a:p>
          <a:p>
            <a:pPr marL="0" lvl="0" indent="0">
              <a:spcAft>
                <a:spcPts val="1600"/>
              </a:spcAft>
              <a:buNone/>
            </a:pPr>
            <a:r>
              <a:rPr lang="en-CA" b="1" dirty="0"/>
              <a:t> </a:t>
            </a:r>
          </a:p>
          <a:p>
            <a:pPr marL="0" lvl="0" indent="0">
              <a:spcAft>
                <a:spcPts val="1600"/>
              </a:spcAft>
              <a:buNone/>
            </a:pPr>
            <a:endParaRPr lang="en-CA" b="1" dirty="0"/>
          </a:p>
          <a:p>
            <a:pPr marL="0" lvl="0" indent="0">
              <a:spcAft>
                <a:spcPts val="1600"/>
              </a:spcAft>
              <a:buNone/>
            </a:pPr>
            <a:endParaRPr lang="en-CA" b="1" dirty="0"/>
          </a:p>
          <a:p>
            <a:pPr marL="0" lvl="0" indent="0">
              <a:spcAft>
                <a:spcPts val="1600"/>
              </a:spcAft>
              <a:buNone/>
            </a:pPr>
            <a:endParaRPr lang="en-CA" b="1" dirty="0"/>
          </a:p>
        </p:txBody>
      </p:sp>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What is quilting?</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2141" name="Google Shape;2141;p40"/>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CA" dirty="0"/>
              <a:t>W</a:t>
            </a:r>
            <a:r>
              <a:rPr lang="en" dirty="0" err="1"/>
              <a:t>hy</a:t>
            </a:r>
            <a:r>
              <a:rPr lang="en" dirty="0"/>
              <a:t> did </a:t>
            </a:r>
            <a:r>
              <a:rPr lang="en-CA" dirty="0"/>
              <a:t>I</a:t>
            </a:r>
            <a:r>
              <a:rPr lang="en" dirty="0"/>
              <a:t> choose quilting?</a:t>
            </a:r>
            <a:endParaRPr dirty="0"/>
          </a:p>
        </p:txBody>
      </p:sp>
      <p:pic>
        <p:nvPicPr>
          <p:cNvPr id="2143" name="Google Shape;2143;p40"/>
          <p:cNvPicPr preferRelativeResize="0"/>
          <p:nvPr/>
        </p:nvPicPr>
        <p:blipFill>
          <a:blip r:embed="rId3">
            <a:alphaModFix amt="82000"/>
          </a:blip>
          <a:stretch>
            <a:fillRect/>
          </a:stretch>
        </p:blipFill>
        <p:spPr>
          <a:xfrm>
            <a:off x="759925" y="3365497"/>
            <a:ext cx="842174" cy="708408"/>
          </a:xfrm>
          <a:prstGeom prst="rect">
            <a:avLst/>
          </a:prstGeom>
          <a:noFill/>
          <a:ln>
            <a:noFill/>
          </a:ln>
        </p:spPr>
      </p:pic>
      <p:pic>
        <p:nvPicPr>
          <p:cNvPr id="2146" name="Google Shape;2146;p40"/>
          <p:cNvPicPr preferRelativeResize="0"/>
          <p:nvPr/>
        </p:nvPicPr>
        <p:blipFill>
          <a:blip r:embed="rId4">
            <a:alphaModFix amt="64000"/>
          </a:blip>
          <a:stretch>
            <a:fillRect/>
          </a:stretch>
        </p:blipFill>
        <p:spPr>
          <a:xfrm>
            <a:off x="759925" y="1585850"/>
            <a:ext cx="842174" cy="708400"/>
          </a:xfrm>
          <a:prstGeom prst="rect">
            <a:avLst/>
          </a:prstGeom>
          <a:noFill/>
          <a:ln>
            <a:noFill/>
          </a:ln>
        </p:spPr>
      </p:pic>
      <p:sp>
        <p:nvSpPr>
          <p:cNvPr id="2160" name="Google Shape;2160;p40"/>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History</a:t>
            </a:r>
            <a:endParaRPr dirty="0"/>
          </a:p>
        </p:txBody>
      </p:sp>
      <p:sp>
        <p:nvSpPr>
          <p:cNvPr id="2161" name="Google Shape;2161;p40"/>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Quilting has been passed down for generations on my mom’s side</a:t>
            </a:r>
            <a:endParaRPr dirty="0"/>
          </a:p>
        </p:txBody>
      </p:sp>
      <p:sp>
        <p:nvSpPr>
          <p:cNvPr id="2162" name="Google Shape;2162;p40"/>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Experience</a:t>
            </a:r>
            <a:endParaRPr dirty="0"/>
          </a:p>
        </p:txBody>
      </p:sp>
      <p:sp>
        <p:nvSpPr>
          <p:cNvPr id="2163" name="Google Shape;2163;p40"/>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I have been sewing for years doing a variety of different styles including machine and hand sewing</a:t>
            </a:r>
            <a:endParaRPr dirty="0"/>
          </a:p>
        </p:txBody>
      </p:sp>
      <p:sp>
        <p:nvSpPr>
          <p:cNvPr id="54" name="Google Shape;2160;p40">
            <a:extLst>
              <a:ext uri="{FF2B5EF4-FFF2-40B4-BE49-F238E27FC236}">
                <a16:creationId xmlns:a16="http://schemas.microsoft.com/office/drawing/2014/main" id="{5C1EFAF7-057A-9247-888F-A21701B999FE}"/>
              </a:ext>
            </a:extLst>
          </p:cNvPr>
          <p:cNvSpPr txBox="1">
            <a:spLocks/>
          </p:cNvSpPr>
          <p:nvPr/>
        </p:nvSpPr>
        <p:spPr>
          <a:xfrm>
            <a:off x="5057110" y="1490050"/>
            <a:ext cx="1821000" cy="45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200"/>
              <a:buFont typeface="Overpass Black"/>
              <a:buNone/>
              <a:defRPr sz="16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9pPr>
          </a:lstStyle>
          <a:p>
            <a:r>
              <a:rPr lang="en-CA" dirty="0"/>
              <a:t>Interest</a:t>
            </a:r>
          </a:p>
        </p:txBody>
      </p:sp>
      <p:sp>
        <p:nvSpPr>
          <p:cNvPr id="55" name="Google Shape;2163;p40">
            <a:extLst>
              <a:ext uri="{FF2B5EF4-FFF2-40B4-BE49-F238E27FC236}">
                <a16:creationId xmlns:a16="http://schemas.microsoft.com/office/drawing/2014/main" id="{7BFBF97C-E41D-1A4E-8BDE-8F7FA74C961C}"/>
              </a:ext>
            </a:extLst>
          </p:cNvPr>
          <p:cNvSpPr txBox="1">
            <a:spLocks/>
          </p:cNvSpPr>
          <p:nvPr/>
        </p:nvSpPr>
        <p:spPr>
          <a:xfrm>
            <a:off x="5057110" y="1791550"/>
            <a:ext cx="1821000" cy="79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CA" dirty="0"/>
              <a:t>I have always wanted to try quilting but I never had time</a:t>
            </a:r>
          </a:p>
        </p:txBody>
      </p:sp>
      <p:pic>
        <p:nvPicPr>
          <p:cNvPr id="56" name="Google Shape;2146;p40">
            <a:extLst>
              <a:ext uri="{FF2B5EF4-FFF2-40B4-BE49-F238E27FC236}">
                <a16:creationId xmlns:a16="http://schemas.microsoft.com/office/drawing/2014/main" id="{6A95A910-1E64-A647-AA99-CFB7D3C9DB78}"/>
              </a:ext>
            </a:extLst>
          </p:cNvPr>
          <p:cNvPicPr preferRelativeResize="0"/>
          <p:nvPr/>
        </p:nvPicPr>
        <p:blipFill>
          <a:blip r:embed="rId4">
            <a:alphaModFix amt="64000"/>
          </a:blip>
          <a:stretch>
            <a:fillRect/>
          </a:stretch>
        </p:blipFill>
        <p:spPr>
          <a:xfrm>
            <a:off x="4150913" y="3267400"/>
            <a:ext cx="842174" cy="708400"/>
          </a:xfrm>
          <a:prstGeom prst="rect">
            <a:avLst/>
          </a:prstGeom>
          <a:noFill/>
          <a:ln>
            <a:noFill/>
          </a:ln>
        </p:spPr>
      </p:pic>
      <p:pic>
        <p:nvPicPr>
          <p:cNvPr id="57" name="Google Shape;2143;p40">
            <a:extLst>
              <a:ext uri="{FF2B5EF4-FFF2-40B4-BE49-F238E27FC236}">
                <a16:creationId xmlns:a16="http://schemas.microsoft.com/office/drawing/2014/main" id="{17F6E2E3-698D-8E42-A757-8D64B866B1F2}"/>
              </a:ext>
            </a:extLst>
          </p:cNvPr>
          <p:cNvPicPr preferRelativeResize="0"/>
          <p:nvPr/>
        </p:nvPicPr>
        <p:blipFill>
          <a:blip r:embed="rId3">
            <a:alphaModFix amt="82000"/>
          </a:blip>
          <a:stretch>
            <a:fillRect/>
          </a:stretch>
        </p:blipFill>
        <p:spPr>
          <a:xfrm>
            <a:off x="4150913" y="1585842"/>
            <a:ext cx="842174" cy="708408"/>
          </a:xfrm>
          <a:prstGeom prst="rect">
            <a:avLst/>
          </a:prstGeom>
          <a:noFill/>
          <a:ln>
            <a:noFill/>
          </a:ln>
        </p:spPr>
      </p:pic>
      <p:sp>
        <p:nvSpPr>
          <p:cNvPr id="58" name="Google Shape;2160;p40">
            <a:extLst>
              <a:ext uri="{FF2B5EF4-FFF2-40B4-BE49-F238E27FC236}">
                <a16:creationId xmlns:a16="http://schemas.microsoft.com/office/drawing/2014/main" id="{5E38D54A-92BD-5148-8A3D-D7D83593FDEB}"/>
              </a:ext>
            </a:extLst>
          </p:cNvPr>
          <p:cNvSpPr txBox="1">
            <a:spLocks/>
          </p:cNvSpPr>
          <p:nvPr/>
        </p:nvSpPr>
        <p:spPr>
          <a:xfrm>
            <a:off x="5057110" y="3140497"/>
            <a:ext cx="1821000" cy="4500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1200"/>
              <a:buFont typeface="Overpass Black"/>
              <a:buNone/>
              <a:defRPr sz="1600" b="0" i="0" u="none" strike="noStrike" cap="none">
                <a:solidFill>
                  <a:schemeClr val="dk2"/>
                </a:solidFill>
                <a:latin typeface="Overpass Black"/>
                <a:ea typeface="Overpass Black"/>
                <a:cs typeface="Overpass Black"/>
                <a:sym typeface="Overpass Black"/>
              </a:defRPr>
            </a:lvl1pPr>
            <a:lvl2pPr marR="0" lvl="1"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2pPr>
            <a:lvl3pPr marR="0" lvl="2"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3pPr>
            <a:lvl4pPr marR="0" lvl="3"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4pPr>
            <a:lvl5pPr marR="0" lvl="4"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5pPr>
            <a:lvl6pPr marR="0" lvl="5"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6pPr>
            <a:lvl7pPr marR="0" lvl="6"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7pPr>
            <a:lvl8pPr marR="0" lvl="7"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8pPr>
            <a:lvl9pPr marR="0" lvl="8" algn="l" rtl="0">
              <a:lnSpc>
                <a:spcPct val="100000"/>
              </a:lnSpc>
              <a:spcBef>
                <a:spcPts val="0"/>
              </a:spcBef>
              <a:spcAft>
                <a:spcPts val="0"/>
              </a:spcAft>
              <a:buClr>
                <a:schemeClr val="dk2"/>
              </a:buClr>
              <a:buSzPts val="1200"/>
              <a:buFont typeface="Overpass Black"/>
              <a:buNone/>
              <a:defRPr sz="1200" b="0" i="0" u="none" strike="noStrike" cap="none">
                <a:solidFill>
                  <a:schemeClr val="dk2"/>
                </a:solidFill>
                <a:latin typeface="Overpass Black"/>
                <a:ea typeface="Overpass Black"/>
                <a:cs typeface="Overpass Black"/>
                <a:sym typeface="Overpass Black"/>
              </a:defRPr>
            </a:lvl9pPr>
          </a:lstStyle>
          <a:p>
            <a:r>
              <a:rPr lang="en-CA" dirty="0"/>
              <a:t>Mentor</a:t>
            </a:r>
          </a:p>
        </p:txBody>
      </p:sp>
      <p:sp>
        <p:nvSpPr>
          <p:cNvPr id="59" name="Google Shape;2163;p40">
            <a:extLst>
              <a:ext uri="{FF2B5EF4-FFF2-40B4-BE49-F238E27FC236}">
                <a16:creationId xmlns:a16="http://schemas.microsoft.com/office/drawing/2014/main" id="{54334B75-F11D-5347-AA39-59C29DACE548}"/>
              </a:ext>
            </a:extLst>
          </p:cNvPr>
          <p:cNvSpPr txBox="1">
            <a:spLocks/>
          </p:cNvSpPr>
          <p:nvPr/>
        </p:nvSpPr>
        <p:spPr>
          <a:xfrm>
            <a:off x="4993087" y="3492400"/>
            <a:ext cx="1821000" cy="7992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CA" dirty="0"/>
              <a:t>It was very easy to find a mentor</a:t>
            </a:r>
          </a:p>
        </p:txBody>
      </p:sp>
      <p:pic>
        <p:nvPicPr>
          <p:cNvPr id="30" name="Graphic 29" descr="Scroll with solid fill">
            <a:extLst>
              <a:ext uri="{FF2B5EF4-FFF2-40B4-BE49-F238E27FC236}">
                <a16:creationId xmlns:a16="http://schemas.microsoft.com/office/drawing/2014/main" id="{3C8396F4-A82B-A242-AC77-0FF8B4FE766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5423" y="3492400"/>
            <a:ext cx="516798" cy="516798"/>
          </a:xfrm>
          <a:prstGeom prst="rect">
            <a:avLst/>
          </a:prstGeom>
        </p:spPr>
      </p:pic>
      <p:pic>
        <p:nvPicPr>
          <p:cNvPr id="32" name="Graphic 31" descr="Alterations &amp; Tailoring with solid fill">
            <a:extLst>
              <a:ext uri="{FF2B5EF4-FFF2-40B4-BE49-F238E27FC236}">
                <a16:creationId xmlns:a16="http://schemas.microsoft.com/office/drawing/2014/main" id="{7CBBE910-0EAA-E340-A900-F0A6376773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15423" y="1686261"/>
            <a:ext cx="507577" cy="507577"/>
          </a:xfrm>
          <a:prstGeom prst="rect">
            <a:avLst/>
          </a:prstGeom>
        </p:spPr>
      </p:pic>
      <p:pic>
        <p:nvPicPr>
          <p:cNvPr id="34" name="Graphic 33" descr="Brain outline">
            <a:extLst>
              <a:ext uri="{FF2B5EF4-FFF2-40B4-BE49-F238E27FC236}">
                <a16:creationId xmlns:a16="http://schemas.microsoft.com/office/drawing/2014/main" id="{2012BF5B-8FF4-0740-B0DF-DD28DEF7CED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268005" y="1636051"/>
            <a:ext cx="607990" cy="607990"/>
          </a:xfrm>
          <a:prstGeom prst="rect">
            <a:avLst/>
          </a:prstGeom>
        </p:spPr>
      </p:pic>
      <p:pic>
        <p:nvPicPr>
          <p:cNvPr id="36" name="Graphic 35" descr="Female Profile outline">
            <a:extLst>
              <a:ext uri="{FF2B5EF4-FFF2-40B4-BE49-F238E27FC236}">
                <a16:creationId xmlns:a16="http://schemas.microsoft.com/office/drawing/2014/main" id="{D3F075D8-8B15-7145-9508-F027EF0097E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284003" y="3363690"/>
            <a:ext cx="610303" cy="61030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0" name="Google Shape;2170;p41"/>
          <p:cNvSpPr txBox="1">
            <a:spLocks noGrp="1"/>
          </p:cNvSpPr>
          <p:nvPr>
            <p:ph type="subTitle" idx="1"/>
          </p:nvPr>
        </p:nvSpPr>
        <p:spPr>
          <a:xfrm>
            <a:off x="671450" y="1342266"/>
            <a:ext cx="3566700" cy="287886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1400" dirty="0"/>
              <a:t>Who is the first person you think of when you think sewing? If it’s someone's grandma, you know exactly where the expertise in the quilting world comes from. Over the years I have been taken to many sewing shows by my nana and 99% of the attendees apply for the seniors discount. So who was the perfect senior to ask? My nana of course. After quilting for over 20 years she knows her stuff. She was also the lady who taught me how to hand and machine sew</a:t>
            </a:r>
            <a:r>
              <a:rPr lang="en-CA" sz="1400" dirty="0"/>
              <a:t> so it only made sense she was the first person to ask</a:t>
            </a:r>
            <a:endParaRPr sz="1400" dirty="0"/>
          </a:p>
        </p:txBody>
      </p:sp>
      <p:sp>
        <p:nvSpPr>
          <p:cNvPr id="2173" name="Google Shape;2173;p41"/>
          <p:cNvSpPr txBox="1">
            <a:spLocks noGrp="1"/>
          </p:cNvSpPr>
          <p:nvPr>
            <p:ph type="ctrTitle"/>
          </p:nvPr>
        </p:nvSpPr>
        <p:spPr>
          <a:xfrm>
            <a:off x="671450" y="694838"/>
            <a:ext cx="3273229" cy="5730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Meet the mentor</a:t>
            </a:r>
            <a:endParaRPr dirty="0"/>
          </a:p>
        </p:txBody>
      </p:sp>
      <p:pic>
        <p:nvPicPr>
          <p:cNvPr id="8" name="Google Shape;2180;p42">
            <a:extLst>
              <a:ext uri="{FF2B5EF4-FFF2-40B4-BE49-F238E27FC236}">
                <a16:creationId xmlns:a16="http://schemas.microsoft.com/office/drawing/2014/main" id="{EF3264D3-45D6-F742-A194-E940E4B85BF7}"/>
              </a:ext>
            </a:extLst>
          </p:cNvPr>
          <p:cNvPicPr preferRelativeResize="0"/>
          <p:nvPr/>
        </p:nvPicPr>
        <p:blipFill rotWithShape="1">
          <a:blip r:embed="rId3"/>
          <a:srcRect t="6992" b="6992"/>
          <a:stretch/>
        </p:blipFill>
        <p:spPr>
          <a:xfrm>
            <a:off x="5199323" y="540000"/>
            <a:ext cx="2554500" cy="4063500"/>
          </a:xfrm>
          <a:prstGeom prst="ellipse">
            <a:avLst/>
          </a:prstGeom>
          <a:noFill/>
          <a:ln>
            <a:noFill/>
          </a:ln>
        </p:spPr>
      </p:pic>
      <p:sp>
        <p:nvSpPr>
          <p:cNvPr id="9" name="Google Shape;2170;p41">
            <a:extLst>
              <a:ext uri="{FF2B5EF4-FFF2-40B4-BE49-F238E27FC236}">
                <a16:creationId xmlns:a16="http://schemas.microsoft.com/office/drawing/2014/main" id="{1B5E5E3D-2E70-9E40-9C2C-7C373C3F6C7C}"/>
              </a:ext>
            </a:extLst>
          </p:cNvPr>
          <p:cNvSpPr txBox="1">
            <a:spLocks/>
          </p:cNvSpPr>
          <p:nvPr/>
        </p:nvSpPr>
        <p:spPr>
          <a:xfrm>
            <a:off x="5554549" y="4603500"/>
            <a:ext cx="1844047" cy="20516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Open Sans"/>
              <a:buNone/>
              <a:defRPr sz="1600" b="0" i="0" u="none" strike="noStrike" cap="none">
                <a:solidFill>
                  <a:schemeClr val="dk2"/>
                </a:solidFill>
                <a:latin typeface="Open Sans"/>
                <a:ea typeface="Open Sans"/>
                <a:cs typeface="Open Sans"/>
                <a:sym typeface="Open Sans"/>
              </a:defRPr>
            </a:lvl1pPr>
            <a:lvl2pPr marL="914400" marR="0" lvl="1"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CA" sz="1400" dirty="0"/>
              <a:t>(The master herself)</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5" name="Google Shape;2135;p39"/>
          <p:cNvSpPr txBox="1">
            <a:spLocks noGrp="1"/>
          </p:cNvSpPr>
          <p:nvPr>
            <p:ph type="body" idx="1"/>
          </p:nvPr>
        </p:nvSpPr>
        <p:spPr>
          <a:xfrm>
            <a:off x="720000" y="1055850"/>
            <a:ext cx="5756104" cy="3513000"/>
          </a:xfrm>
          <a:prstGeom prst="rect">
            <a:avLst/>
          </a:prstGeom>
        </p:spPr>
        <p:txBody>
          <a:bodyPr spcFirstLastPara="1" wrap="square" lIns="91425" tIns="91425" rIns="91425" bIns="91425" anchor="t" anchorCtr="0">
            <a:noAutofit/>
          </a:bodyPr>
          <a:lstStyle/>
          <a:p>
            <a:pPr marL="0" lvl="0" indent="0">
              <a:spcAft>
                <a:spcPts val="1600"/>
              </a:spcAft>
              <a:buNone/>
            </a:pPr>
            <a:r>
              <a:rPr lang="en-CA" sz="1400" dirty="0"/>
              <a:t>After I had chosen what my topic was going to be and who my mentor was going to be I had to choose what I was working for. My mentor and I decided that given the timeframe a wall hanging piece would be the best use of time. </a:t>
            </a:r>
          </a:p>
          <a:p>
            <a:pPr marL="0" lvl="0" indent="0">
              <a:spcAft>
                <a:spcPts val="1600"/>
              </a:spcAft>
              <a:buNone/>
            </a:pPr>
            <a:r>
              <a:rPr lang="en-CA" sz="1400" dirty="0"/>
              <a:t>After we had the size decided we needed to pick a pattern. Did I decide to start with an easy pattern for my first quilt? No. Why would I do that? We ended up choosing the storm at sea pattern. This pattern utilized a method called paper piecing where the quilter sews the materials together on a piece of paper and uses the lines printed on the paper as a guide on where to sew.</a:t>
            </a:r>
          </a:p>
          <a:p>
            <a:pPr marL="0" lvl="0" indent="0">
              <a:spcAft>
                <a:spcPts val="1600"/>
              </a:spcAft>
              <a:buNone/>
            </a:pPr>
            <a:r>
              <a:rPr lang="en-CA" sz="1400" dirty="0"/>
              <a:t>The conclusion we came to was that my final project was going to be and 8x8 block wall hanging quilt with a blue themed colour pallet to compliment the name and it was going to be a storm at sea pattern.</a:t>
            </a:r>
          </a:p>
          <a:p>
            <a:pPr marL="0" lvl="0" indent="0">
              <a:spcAft>
                <a:spcPts val="1600"/>
              </a:spcAft>
              <a:buNone/>
            </a:pPr>
            <a:endParaRPr lang="en-CA" b="1" dirty="0"/>
          </a:p>
          <a:p>
            <a:pPr marL="0" lvl="0" indent="0">
              <a:spcAft>
                <a:spcPts val="1600"/>
              </a:spcAft>
              <a:buNone/>
            </a:pPr>
            <a:r>
              <a:rPr lang="en-CA" b="1" dirty="0"/>
              <a:t> </a:t>
            </a:r>
          </a:p>
          <a:p>
            <a:pPr marL="0" lvl="0" indent="0">
              <a:spcAft>
                <a:spcPts val="1600"/>
              </a:spcAft>
              <a:buNone/>
            </a:pPr>
            <a:endParaRPr lang="en-CA" b="1" dirty="0"/>
          </a:p>
          <a:p>
            <a:pPr marL="0" lvl="0" indent="0">
              <a:spcAft>
                <a:spcPts val="1600"/>
              </a:spcAft>
              <a:buNone/>
            </a:pPr>
            <a:endParaRPr lang="en-CA" b="1" dirty="0"/>
          </a:p>
          <a:p>
            <a:pPr marL="0" lvl="0" indent="0">
              <a:spcAft>
                <a:spcPts val="1600"/>
              </a:spcAft>
              <a:buNone/>
            </a:pPr>
            <a:endParaRPr lang="en-CA" b="1" dirty="0"/>
          </a:p>
        </p:txBody>
      </p:sp>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Choosing a final product</a:t>
            </a:r>
            <a:endParaRPr dirty="0"/>
          </a:p>
        </p:txBody>
      </p:sp>
      <p:pic>
        <p:nvPicPr>
          <p:cNvPr id="3" name="Picture 2" descr="A picture containing necktie, person, indoor, building&#10;&#10;Description automatically generated">
            <a:extLst>
              <a:ext uri="{FF2B5EF4-FFF2-40B4-BE49-F238E27FC236}">
                <a16:creationId xmlns:a16="http://schemas.microsoft.com/office/drawing/2014/main" id="{89940504-F302-B242-85EB-4EAA36D6B3CA}"/>
              </a:ext>
            </a:extLst>
          </p:cNvPr>
          <p:cNvPicPr>
            <a:picLocks noChangeAspect="1"/>
          </p:cNvPicPr>
          <p:nvPr/>
        </p:nvPicPr>
        <p:blipFill>
          <a:blip r:embed="rId3"/>
          <a:stretch>
            <a:fillRect/>
          </a:stretch>
        </p:blipFill>
        <p:spPr>
          <a:xfrm>
            <a:off x="6626128" y="1055850"/>
            <a:ext cx="2354324" cy="2354324"/>
          </a:xfrm>
          <a:prstGeom prst="rect">
            <a:avLst/>
          </a:prstGeom>
        </p:spPr>
      </p:pic>
      <p:sp>
        <p:nvSpPr>
          <p:cNvPr id="6" name="Google Shape;2170;p41">
            <a:extLst>
              <a:ext uri="{FF2B5EF4-FFF2-40B4-BE49-F238E27FC236}">
                <a16:creationId xmlns:a16="http://schemas.microsoft.com/office/drawing/2014/main" id="{72884EE8-95A6-8941-A0F2-69970AAB393C}"/>
              </a:ext>
            </a:extLst>
          </p:cNvPr>
          <p:cNvSpPr txBox="1">
            <a:spLocks/>
          </p:cNvSpPr>
          <p:nvPr/>
        </p:nvSpPr>
        <p:spPr>
          <a:xfrm>
            <a:off x="6626128" y="3515199"/>
            <a:ext cx="2513686" cy="16697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Open Sans"/>
              <a:buNone/>
              <a:defRPr sz="1600" b="0" i="0" u="none" strike="noStrike" cap="none">
                <a:solidFill>
                  <a:schemeClr val="dk2"/>
                </a:solidFill>
                <a:latin typeface="Open Sans"/>
                <a:ea typeface="Open Sans"/>
                <a:cs typeface="Open Sans"/>
                <a:sym typeface="Open Sans"/>
              </a:defRPr>
            </a:lvl1pPr>
            <a:lvl2pPr marL="914400" marR="0" lvl="1"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CA" sz="1200" dirty="0"/>
              <a:t>(Storm at sea 3x3 digital pattern)</a:t>
            </a:r>
          </a:p>
        </p:txBody>
      </p:sp>
    </p:spTree>
    <p:extLst>
      <p:ext uri="{BB962C8B-B14F-4D97-AF65-F5344CB8AC3E}">
        <p14:creationId xmlns:p14="http://schemas.microsoft.com/office/powerpoint/2010/main" val="3404083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2442" name="Google Shape;2442;p52"/>
          <p:cNvPicPr preferRelativeResize="0"/>
          <p:nvPr/>
        </p:nvPicPr>
        <p:blipFill>
          <a:blip r:embed="rId3">
            <a:alphaModFix amt="82000"/>
          </a:blip>
          <a:stretch>
            <a:fillRect/>
          </a:stretch>
        </p:blipFill>
        <p:spPr>
          <a:xfrm>
            <a:off x="7199294" y="2083450"/>
            <a:ext cx="1117248" cy="939777"/>
          </a:xfrm>
          <a:prstGeom prst="rect">
            <a:avLst/>
          </a:prstGeom>
          <a:noFill/>
          <a:ln>
            <a:noFill/>
          </a:ln>
        </p:spPr>
      </p:pic>
      <p:pic>
        <p:nvPicPr>
          <p:cNvPr id="2443" name="Google Shape;2443;p52"/>
          <p:cNvPicPr preferRelativeResize="0"/>
          <p:nvPr/>
        </p:nvPicPr>
        <p:blipFill>
          <a:blip r:embed="rId4">
            <a:alphaModFix amt="50000"/>
          </a:blip>
          <a:stretch>
            <a:fillRect/>
          </a:stretch>
        </p:blipFill>
        <p:spPr>
          <a:xfrm>
            <a:off x="1060953" y="1978188"/>
            <a:ext cx="1117234" cy="939777"/>
          </a:xfrm>
          <a:prstGeom prst="rect">
            <a:avLst/>
          </a:prstGeom>
          <a:noFill/>
          <a:ln>
            <a:noFill/>
          </a:ln>
        </p:spPr>
      </p:pic>
      <p:pic>
        <p:nvPicPr>
          <p:cNvPr id="2444" name="Google Shape;2444;p52"/>
          <p:cNvPicPr preferRelativeResize="0"/>
          <p:nvPr/>
        </p:nvPicPr>
        <p:blipFill>
          <a:blip r:embed="rId5">
            <a:alphaModFix amt="72000"/>
          </a:blip>
          <a:stretch>
            <a:fillRect/>
          </a:stretch>
        </p:blipFill>
        <p:spPr>
          <a:xfrm>
            <a:off x="3064869" y="1508299"/>
            <a:ext cx="1117248" cy="939777"/>
          </a:xfrm>
          <a:prstGeom prst="rect">
            <a:avLst/>
          </a:prstGeom>
          <a:noFill/>
          <a:ln>
            <a:noFill/>
          </a:ln>
        </p:spPr>
      </p:pic>
      <p:pic>
        <p:nvPicPr>
          <p:cNvPr id="2445" name="Google Shape;2445;p52"/>
          <p:cNvPicPr preferRelativeResize="0"/>
          <p:nvPr/>
        </p:nvPicPr>
        <p:blipFill>
          <a:blip r:embed="rId6">
            <a:alphaModFix amt="71000"/>
          </a:blip>
          <a:stretch>
            <a:fillRect/>
          </a:stretch>
        </p:blipFill>
        <p:spPr>
          <a:xfrm>
            <a:off x="5207945" y="1711525"/>
            <a:ext cx="1117248" cy="939777"/>
          </a:xfrm>
          <a:prstGeom prst="rect">
            <a:avLst/>
          </a:prstGeom>
          <a:noFill/>
          <a:ln>
            <a:noFill/>
          </a:ln>
        </p:spPr>
      </p:pic>
      <p:sp>
        <p:nvSpPr>
          <p:cNvPr id="2465" name="Google Shape;2465;p52"/>
          <p:cNvSpPr/>
          <p:nvPr/>
        </p:nvSpPr>
        <p:spPr>
          <a:xfrm rot="-1089028">
            <a:off x="2036137" y="2116079"/>
            <a:ext cx="1111701" cy="281313"/>
          </a:xfrm>
          <a:custGeom>
            <a:avLst/>
            <a:gdLst/>
            <a:ahLst/>
            <a:cxnLst/>
            <a:rect l="l" t="t" r="r" b="b"/>
            <a:pathLst>
              <a:path w="44470" h="11253" extrusionOk="0">
                <a:moveTo>
                  <a:pt x="0" y="7032"/>
                </a:moveTo>
                <a:cubicBezTo>
                  <a:pt x="3974" y="7702"/>
                  <a:pt x="20584" y="12212"/>
                  <a:pt x="23843" y="11051"/>
                </a:cubicBezTo>
                <a:cubicBezTo>
                  <a:pt x="27102" y="9890"/>
                  <a:pt x="16118" y="603"/>
                  <a:pt x="19556" y="67"/>
                </a:cubicBezTo>
                <a:cubicBezTo>
                  <a:pt x="22994" y="-469"/>
                  <a:pt x="40318" y="6541"/>
                  <a:pt x="44470" y="7836"/>
                </a:cubicBezTo>
              </a:path>
            </a:pathLst>
          </a:custGeom>
          <a:noFill/>
          <a:ln w="28575" cap="flat" cmpd="sng">
            <a:solidFill>
              <a:schemeClr val="dk2"/>
            </a:solidFill>
            <a:prstDash val="solid"/>
            <a:round/>
            <a:headEnd type="none" w="med" len="med"/>
            <a:tailEnd type="stealth" w="med" len="med"/>
          </a:ln>
        </p:spPr>
      </p:sp>
      <p:sp>
        <p:nvSpPr>
          <p:cNvPr id="2466" name="Google Shape;2466;p52"/>
          <p:cNvSpPr/>
          <p:nvPr/>
        </p:nvSpPr>
        <p:spPr>
          <a:xfrm rot="-512747">
            <a:off x="4118241" y="1870451"/>
            <a:ext cx="1218903" cy="286876"/>
          </a:xfrm>
          <a:custGeom>
            <a:avLst/>
            <a:gdLst/>
            <a:ahLst/>
            <a:cxnLst/>
            <a:rect l="l" t="t" r="r" b="b"/>
            <a:pathLst>
              <a:path w="48756" h="11475" extrusionOk="0">
                <a:moveTo>
                  <a:pt x="0" y="1027"/>
                </a:moveTo>
                <a:cubicBezTo>
                  <a:pt x="3974" y="982"/>
                  <a:pt x="15716" y="-982"/>
                  <a:pt x="23842" y="759"/>
                </a:cubicBezTo>
                <a:cubicBezTo>
                  <a:pt x="31968" y="2500"/>
                  <a:pt x="44604" y="9689"/>
                  <a:pt x="48756" y="11475"/>
                </a:cubicBezTo>
              </a:path>
            </a:pathLst>
          </a:custGeom>
          <a:noFill/>
          <a:ln w="28575" cap="flat" cmpd="sng">
            <a:solidFill>
              <a:schemeClr val="dk2"/>
            </a:solidFill>
            <a:prstDash val="solid"/>
            <a:round/>
            <a:headEnd type="none" w="med" len="med"/>
            <a:tailEnd type="stealth" w="med" len="med"/>
          </a:ln>
        </p:spPr>
      </p:sp>
      <p:sp>
        <p:nvSpPr>
          <p:cNvPr id="2467" name="Google Shape;2467;p52"/>
          <p:cNvSpPr/>
          <p:nvPr/>
        </p:nvSpPr>
        <p:spPr>
          <a:xfrm rot="-9518473" flipH="1">
            <a:off x="6150591" y="2238481"/>
            <a:ext cx="1111729" cy="281320"/>
          </a:xfrm>
          <a:custGeom>
            <a:avLst/>
            <a:gdLst/>
            <a:ahLst/>
            <a:cxnLst/>
            <a:rect l="l" t="t" r="r" b="b"/>
            <a:pathLst>
              <a:path w="44470" h="11253" extrusionOk="0">
                <a:moveTo>
                  <a:pt x="0" y="7032"/>
                </a:moveTo>
                <a:cubicBezTo>
                  <a:pt x="3974" y="7702"/>
                  <a:pt x="20584" y="12212"/>
                  <a:pt x="23843" y="11051"/>
                </a:cubicBezTo>
                <a:cubicBezTo>
                  <a:pt x="27102" y="9890"/>
                  <a:pt x="16118" y="603"/>
                  <a:pt x="19556" y="67"/>
                </a:cubicBezTo>
                <a:cubicBezTo>
                  <a:pt x="22994" y="-469"/>
                  <a:pt x="40318" y="6541"/>
                  <a:pt x="44470" y="7836"/>
                </a:cubicBezTo>
              </a:path>
            </a:pathLst>
          </a:custGeom>
          <a:noFill/>
          <a:ln w="28575" cap="flat" cmpd="sng">
            <a:solidFill>
              <a:schemeClr val="dk2"/>
            </a:solidFill>
            <a:prstDash val="solid"/>
            <a:round/>
            <a:headEnd type="none" w="med" len="med"/>
            <a:tailEnd type="stealth" w="med" len="med"/>
          </a:ln>
        </p:spPr>
      </p:sp>
      <p:sp>
        <p:nvSpPr>
          <p:cNvPr id="2468" name="Google Shape;2468;p52"/>
          <p:cNvSpPr txBox="1"/>
          <p:nvPr/>
        </p:nvSpPr>
        <p:spPr>
          <a:xfrm>
            <a:off x="422480" y="2824982"/>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2"/>
                </a:solidFill>
                <a:latin typeface="Overpass Black"/>
                <a:ea typeface="Overpass Black"/>
                <a:cs typeface="Overpass Black"/>
                <a:sym typeface="Overpass Black"/>
              </a:rPr>
              <a:t>Cutting</a:t>
            </a:r>
            <a:endParaRPr sz="1600" dirty="0">
              <a:solidFill>
                <a:schemeClr val="dk2"/>
              </a:solidFill>
              <a:latin typeface="Overpass Black"/>
              <a:ea typeface="Overpass Black"/>
              <a:cs typeface="Overpass Black"/>
              <a:sym typeface="Overpass Black"/>
            </a:endParaRPr>
          </a:p>
        </p:txBody>
      </p:sp>
      <p:sp>
        <p:nvSpPr>
          <p:cNvPr id="2469" name="Google Shape;2469;p52"/>
          <p:cNvSpPr txBox="1"/>
          <p:nvPr/>
        </p:nvSpPr>
        <p:spPr>
          <a:xfrm>
            <a:off x="642080" y="3198134"/>
            <a:ext cx="1897200" cy="89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chemeClr val="dk2"/>
                </a:solidFill>
                <a:latin typeface="Open Sans"/>
                <a:ea typeface="Open Sans"/>
                <a:cs typeface="Open Sans"/>
                <a:sym typeface="Open Sans"/>
              </a:rPr>
              <a:t>This included cutting out every individual piece of fabric needed for the piece. In total the quilt has 575 pieces.</a:t>
            </a:r>
            <a:endParaRPr sz="1200" dirty="0">
              <a:solidFill>
                <a:schemeClr val="dk2"/>
              </a:solidFill>
              <a:latin typeface="Open Sans"/>
              <a:ea typeface="Open Sans"/>
              <a:cs typeface="Open Sans"/>
              <a:sym typeface="Open Sans"/>
            </a:endParaRPr>
          </a:p>
        </p:txBody>
      </p:sp>
      <p:sp>
        <p:nvSpPr>
          <p:cNvPr id="2470" name="Google Shape;2470;p52"/>
          <p:cNvSpPr txBox="1"/>
          <p:nvPr/>
        </p:nvSpPr>
        <p:spPr>
          <a:xfrm>
            <a:off x="2420839" y="2314942"/>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2"/>
                </a:solidFill>
                <a:latin typeface="Overpass Black"/>
                <a:ea typeface="Overpass Black"/>
                <a:cs typeface="Overpass Black"/>
                <a:sym typeface="Overpass Black"/>
              </a:rPr>
              <a:t>Sewing small</a:t>
            </a:r>
            <a:endParaRPr sz="1600" dirty="0">
              <a:solidFill>
                <a:schemeClr val="dk2"/>
              </a:solidFill>
              <a:latin typeface="Overpass Black"/>
              <a:ea typeface="Overpass Black"/>
              <a:cs typeface="Overpass Black"/>
              <a:sym typeface="Overpass Black"/>
            </a:endParaRPr>
          </a:p>
        </p:txBody>
      </p:sp>
      <p:sp>
        <p:nvSpPr>
          <p:cNvPr id="2471" name="Google Shape;2471;p52"/>
          <p:cNvSpPr txBox="1"/>
          <p:nvPr/>
        </p:nvSpPr>
        <p:spPr>
          <a:xfrm>
            <a:off x="2640439" y="2697875"/>
            <a:ext cx="1897200" cy="89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chemeClr val="dk2"/>
                </a:solidFill>
                <a:latin typeface="Open Sans"/>
                <a:ea typeface="Open Sans"/>
                <a:cs typeface="Open Sans"/>
                <a:sym typeface="Open Sans"/>
              </a:rPr>
              <a:t>This included pinning and sewing the pieces in each block together plus trimming and ironing in between</a:t>
            </a:r>
            <a:endParaRPr sz="1200" dirty="0">
              <a:solidFill>
                <a:schemeClr val="dk2"/>
              </a:solidFill>
              <a:latin typeface="Open Sans"/>
              <a:ea typeface="Open Sans"/>
              <a:cs typeface="Open Sans"/>
              <a:sym typeface="Open Sans"/>
            </a:endParaRPr>
          </a:p>
        </p:txBody>
      </p:sp>
      <p:sp>
        <p:nvSpPr>
          <p:cNvPr id="2472" name="Google Shape;2472;p52"/>
          <p:cNvSpPr txBox="1"/>
          <p:nvPr/>
        </p:nvSpPr>
        <p:spPr>
          <a:xfrm>
            <a:off x="4518633" y="2547782"/>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CA" sz="1600" dirty="0">
                <a:solidFill>
                  <a:schemeClr val="dk2"/>
                </a:solidFill>
                <a:latin typeface="Overpass Black"/>
                <a:ea typeface="Overpass Black"/>
                <a:cs typeface="Overpass Black"/>
                <a:sym typeface="Overpass Black"/>
              </a:rPr>
              <a:t>Sewing together</a:t>
            </a:r>
            <a:endParaRPr sz="1600" dirty="0">
              <a:solidFill>
                <a:schemeClr val="dk2"/>
              </a:solidFill>
              <a:latin typeface="Overpass Black"/>
              <a:ea typeface="Overpass Black"/>
              <a:cs typeface="Overpass Black"/>
              <a:sym typeface="Overpass Black"/>
            </a:endParaRPr>
          </a:p>
        </p:txBody>
      </p:sp>
      <p:sp>
        <p:nvSpPr>
          <p:cNvPr id="2473" name="Google Shape;2473;p52"/>
          <p:cNvSpPr txBox="1"/>
          <p:nvPr/>
        </p:nvSpPr>
        <p:spPr>
          <a:xfrm>
            <a:off x="4738233" y="3011695"/>
            <a:ext cx="1897200" cy="89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chemeClr val="dk2"/>
                </a:solidFill>
                <a:latin typeface="Open Sans"/>
                <a:ea typeface="Open Sans"/>
                <a:cs typeface="Open Sans"/>
                <a:sym typeface="Open Sans"/>
              </a:rPr>
              <a:t>This included pinning and sewing each block piece together in long strip then sewing the long strips together to create the top layer </a:t>
            </a:r>
            <a:endParaRPr sz="1200" dirty="0">
              <a:solidFill>
                <a:schemeClr val="dk2"/>
              </a:solidFill>
              <a:latin typeface="Open Sans"/>
              <a:ea typeface="Open Sans"/>
              <a:cs typeface="Open Sans"/>
              <a:sym typeface="Open Sans"/>
            </a:endParaRPr>
          </a:p>
        </p:txBody>
      </p:sp>
      <p:sp>
        <p:nvSpPr>
          <p:cNvPr id="2474" name="Google Shape;2474;p52"/>
          <p:cNvSpPr txBox="1"/>
          <p:nvPr/>
        </p:nvSpPr>
        <p:spPr>
          <a:xfrm>
            <a:off x="6589718" y="2906605"/>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dirty="0">
                <a:solidFill>
                  <a:schemeClr val="dk2"/>
                </a:solidFill>
                <a:latin typeface="Overpass Black"/>
                <a:ea typeface="Overpass Black"/>
                <a:cs typeface="Overpass Black"/>
                <a:sym typeface="Overpass Black"/>
              </a:rPr>
              <a:t>Quilting</a:t>
            </a:r>
            <a:endParaRPr sz="1600" dirty="0">
              <a:solidFill>
                <a:schemeClr val="dk2"/>
              </a:solidFill>
              <a:latin typeface="Overpass Black"/>
              <a:ea typeface="Overpass Black"/>
              <a:cs typeface="Overpass Black"/>
              <a:sym typeface="Overpass Black"/>
            </a:endParaRPr>
          </a:p>
        </p:txBody>
      </p:sp>
      <p:sp>
        <p:nvSpPr>
          <p:cNvPr id="2475" name="Google Shape;2475;p52"/>
          <p:cNvSpPr txBox="1"/>
          <p:nvPr/>
        </p:nvSpPr>
        <p:spPr>
          <a:xfrm>
            <a:off x="6809318" y="3575113"/>
            <a:ext cx="1897200" cy="89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solidFill>
                  <a:schemeClr val="dk2"/>
                </a:solidFill>
                <a:latin typeface="Open Sans"/>
                <a:ea typeface="Open Sans"/>
                <a:cs typeface="Open Sans"/>
                <a:sym typeface="Open Sans"/>
              </a:rPr>
              <a:t>This included quilting the three layers of quilt (top layer, batting, backing) together in lines that holds the quilt together (plus adding the pole slip at the back)</a:t>
            </a:r>
            <a:endParaRPr sz="1200" dirty="0">
              <a:solidFill>
                <a:schemeClr val="dk2"/>
              </a:solidFill>
              <a:latin typeface="Open Sans"/>
              <a:ea typeface="Open Sans"/>
              <a:cs typeface="Open Sans"/>
              <a:sym typeface="Open Sans"/>
            </a:endParaRPr>
          </a:p>
        </p:txBody>
      </p:sp>
      <p:sp>
        <p:nvSpPr>
          <p:cNvPr id="2476" name="Google Shape;2476;p52"/>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solidFill>
                  <a:schemeClr val="dk2"/>
                </a:solidFill>
              </a:rPr>
              <a:t>Action Plan</a:t>
            </a:r>
            <a:endParaRPr dirty="0">
              <a:solidFill>
                <a:schemeClr val="dk2"/>
              </a:solidFill>
            </a:endParaRPr>
          </a:p>
        </p:txBody>
      </p:sp>
      <p:sp>
        <p:nvSpPr>
          <p:cNvPr id="39" name="Google Shape;2170;p41">
            <a:extLst>
              <a:ext uri="{FF2B5EF4-FFF2-40B4-BE49-F238E27FC236}">
                <a16:creationId xmlns:a16="http://schemas.microsoft.com/office/drawing/2014/main" id="{58B63C28-6783-924F-AB7D-FD9552C6BDE1}"/>
              </a:ext>
            </a:extLst>
          </p:cNvPr>
          <p:cNvSpPr txBox="1">
            <a:spLocks/>
          </p:cNvSpPr>
          <p:nvPr/>
        </p:nvSpPr>
        <p:spPr>
          <a:xfrm>
            <a:off x="2040068" y="770056"/>
            <a:ext cx="5563765" cy="55392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2"/>
              </a:buClr>
              <a:buSzPts val="1400"/>
              <a:buFont typeface="Open Sans"/>
              <a:buNone/>
              <a:defRPr sz="1600" b="0" i="0" u="none" strike="noStrike" cap="none">
                <a:solidFill>
                  <a:schemeClr val="dk2"/>
                </a:solidFill>
                <a:latin typeface="Open Sans"/>
                <a:ea typeface="Open Sans"/>
                <a:cs typeface="Open Sans"/>
                <a:sym typeface="Open Sans"/>
              </a:defRPr>
            </a:lvl1pPr>
            <a:lvl2pPr marL="914400" marR="0" lvl="1"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2pPr>
            <a:lvl3pPr marL="1371600" marR="0" lvl="2"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3pPr>
            <a:lvl4pPr marL="1828800" marR="0" lvl="3"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4pPr>
            <a:lvl5pPr marL="2286000" marR="0" lvl="4"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5pPr>
            <a:lvl6pPr marL="2743200" marR="0" lvl="5"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6pPr>
            <a:lvl7pPr marL="3200400" marR="0" lvl="6"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7pPr>
            <a:lvl8pPr marL="3657600" marR="0" lvl="7"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8pPr>
            <a:lvl9pPr marL="4114800" marR="0" lvl="8" indent="-317500" algn="r" rtl="0">
              <a:lnSpc>
                <a:spcPct val="100000"/>
              </a:lnSpc>
              <a:spcBef>
                <a:spcPts val="0"/>
              </a:spcBef>
              <a:spcAft>
                <a:spcPts val="0"/>
              </a:spcAft>
              <a:buClr>
                <a:schemeClr val="dk2"/>
              </a:buClr>
              <a:buSzPts val="1400"/>
              <a:buFont typeface="Open Sans"/>
              <a:buNone/>
              <a:defRPr sz="1400" b="0" i="0" u="none" strike="noStrike" cap="none">
                <a:solidFill>
                  <a:schemeClr val="dk2"/>
                </a:solidFill>
                <a:latin typeface="Open Sans"/>
                <a:ea typeface="Open Sans"/>
                <a:cs typeface="Open Sans"/>
                <a:sym typeface="Open Sans"/>
              </a:defRPr>
            </a:lvl9pPr>
          </a:lstStyle>
          <a:p>
            <a:pPr marL="0" indent="0"/>
            <a:r>
              <a:rPr lang="en-CA" sz="1200" dirty="0"/>
              <a:t>After I had figured out what I wanted to do, I needed to figure out how to get there. My quilting process can be broken down into 4 steps.</a:t>
            </a:r>
          </a:p>
        </p:txBody>
      </p:sp>
      <p:pic>
        <p:nvPicPr>
          <p:cNvPr id="3" name="Graphic 2" descr="Scissors outline">
            <a:extLst>
              <a:ext uri="{FF2B5EF4-FFF2-40B4-BE49-F238E27FC236}">
                <a16:creationId xmlns:a16="http://schemas.microsoft.com/office/drawing/2014/main" id="{6216D16B-929D-944B-9BCF-5B7F33993E0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57197" y="2125714"/>
            <a:ext cx="780891" cy="780891"/>
          </a:xfrm>
          <a:prstGeom prst="rect">
            <a:avLst/>
          </a:prstGeom>
        </p:spPr>
      </p:pic>
      <p:pic>
        <p:nvPicPr>
          <p:cNvPr id="5" name="Graphic 4" descr="Alterations &amp; Tailoring with solid fill">
            <a:extLst>
              <a:ext uri="{FF2B5EF4-FFF2-40B4-BE49-F238E27FC236}">
                <a16:creationId xmlns:a16="http://schemas.microsoft.com/office/drawing/2014/main" id="{9D576D58-648C-FD41-A83C-671B311703B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246579" y="1659142"/>
            <a:ext cx="753306" cy="753306"/>
          </a:xfrm>
          <a:prstGeom prst="rect">
            <a:avLst/>
          </a:prstGeom>
        </p:spPr>
      </p:pic>
      <p:pic>
        <p:nvPicPr>
          <p:cNvPr id="7" name="Graphic 6" descr="Pin outline">
            <a:extLst>
              <a:ext uri="{FF2B5EF4-FFF2-40B4-BE49-F238E27FC236}">
                <a16:creationId xmlns:a16="http://schemas.microsoft.com/office/drawing/2014/main" id="{3ED54910-1E01-E943-B0A5-4971163BBD2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a:off x="5434762" y="1846350"/>
            <a:ext cx="734736" cy="734736"/>
          </a:xfrm>
          <a:prstGeom prst="rect">
            <a:avLst/>
          </a:prstGeom>
        </p:spPr>
      </p:pic>
      <p:pic>
        <p:nvPicPr>
          <p:cNvPr id="11" name="Graphic 10" descr="Rectangular Prism with solid fill">
            <a:extLst>
              <a:ext uri="{FF2B5EF4-FFF2-40B4-BE49-F238E27FC236}">
                <a16:creationId xmlns:a16="http://schemas.microsoft.com/office/drawing/2014/main" id="{9EBA5CDA-A6A6-DB4A-8A46-14E7CFE0560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210612">
            <a:off x="7393514" y="2225591"/>
            <a:ext cx="792634" cy="79263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5" name="Google Shape;2135;p39"/>
          <p:cNvSpPr txBox="1">
            <a:spLocks noGrp="1"/>
          </p:cNvSpPr>
          <p:nvPr>
            <p:ph type="body" idx="1"/>
          </p:nvPr>
        </p:nvSpPr>
        <p:spPr>
          <a:xfrm>
            <a:off x="720000" y="1055850"/>
            <a:ext cx="5756104" cy="3513000"/>
          </a:xfrm>
          <a:prstGeom prst="rect">
            <a:avLst/>
          </a:prstGeom>
        </p:spPr>
        <p:txBody>
          <a:bodyPr spcFirstLastPara="1" wrap="square" lIns="91425" tIns="91425" rIns="91425" bIns="91425" anchor="t" anchorCtr="0">
            <a:noAutofit/>
          </a:bodyPr>
          <a:lstStyle/>
          <a:p>
            <a:pPr marL="0" lvl="0" indent="0">
              <a:spcAft>
                <a:spcPts val="1600"/>
              </a:spcAft>
              <a:buNone/>
            </a:pPr>
            <a:r>
              <a:rPr lang="en-CA" sz="1400" dirty="0"/>
              <a:t>This stage didn’t happen all at once since I would cut some pieces then sew then cut some more etc. but it did take up a majority of my time at the beginning of this project. Cutting was very time consuming and probably my least favourite stage since it got very repetitive. In total I cut out 575 pieces that made it in the quilt but due to a miscalculation I ended up cutting over 100 extra diamonds. After the over cutting incident we began to keep everything in neat piles that had labels describing what each bag held (pictured to the right). Not only did I have to cut out the fabric pieces, but I also had to cut the paper pieces that went on the backs of each block piece. </a:t>
            </a:r>
          </a:p>
          <a:p>
            <a:pPr marL="0" lvl="0" indent="0">
              <a:spcAft>
                <a:spcPts val="1600"/>
              </a:spcAft>
              <a:buNone/>
            </a:pPr>
            <a:endParaRPr lang="en-CA" b="1" dirty="0"/>
          </a:p>
          <a:p>
            <a:pPr marL="0" lvl="0" indent="0">
              <a:spcAft>
                <a:spcPts val="1600"/>
              </a:spcAft>
              <a:buNone/>
            </a:pPr>
            <a:r>
              <a:rPr lang="en-CA" b="1" dirty="0"/>
              <a:t> </a:t>
            </a:r>
          </a:p>
          <a:p>
            <a:pPr marL="0" lvl="0" indent="0">
              <a:spcAft>
                <a:spcPts val="1600"/>
              </a:spcAft>
              <a:buNone/>
            </a:pPr>
            <a:endParaRPr lang="en-CA" b="1" dirty="0"/>
          </a:p>
          <a:p>
            <a:pPr marL="0" lvl="0" indent="0">
              <a:spcAft>
                <a:spcPts val="1600"/>
              </a:spcAft>
              <a:buNone/>
            </a:pPr>
            <a:endParaRPr lang="en-CA" b="1" dirty="0"/>
          </a:p>
          <a:p>
            <a:pPr marL="0" lvl="0" indent="0">
              <a:spcAft>
                <a:spcPts val="1600"/>
              </a:spcAft>
              <a:buNone/>
            </a:pPr>
            <a:endParaRPr lang="en-CA" b="1" dirty="0"/>
          </a:p>
        </p:txBody>
      </p:sp>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t>
            </a:r>
            <a:r>
              <a:rPr lang="en-CA" dirty="0"/>
              <a:t>t</a:t>
            </a:r>
            <a:r>
              <a:rPr lang="en" dirty="0"/>
              <a:t>age one: cutting</a:t>
            </a:r>
            <a:endParaRPr dirty="0"/>
          </a:p>
        </p:txBody>
      </p:sp>
      <p:pic>
        <p:nvPicPr>
          <p:cNvPr id="4" name="Picture 3" descr="A picture containing text, indoor&#10;&#10;Description automatically generated">
            <a:extLst>
              <a:ext uri="{FF2B5EF4-FFF2-40B4-BE49-F238E27FC236}">
                <a16:creationId xmlns:a16="http://schemas.microsoft.com/office/drawing/2014/main" id="{8EABAD94-C0CF-4B48-B405-68EFE340DE24}"/>
              </a:ext>
            </a:extLst>
          </p:cNvPr>
          <p:cNvPicPr>
            <a:picLocks noChangeAspect="1"/>
          </p:cNvPicPr>
          <p:nvPr/>
        </p:nvPicPr>
        <p:blipFill>
          <a:blip r:embed="rId3"/>
          <a:stretch>
            <a:fillRect/>
          </a:stretch>
        </p:blipFill>
        <p:spPr>
          <a:xfrm rot="5400000">
            <a:off x="6231814" y="1421152"/>
            <a:ext cx="3068262" cy="2301197"/>
          </a:xfrm>
          <a:prstGeom prst="rect">
            <a:avLst/>
          </a:prstGeom>
        </p:spPr>
      </p:pic>
    </p:spTree>
    <p:extLst>
      <p:ext uri="{BB962C8B-B14F-4D97-AF65-F5344CB8AC3E}">
        <p14:creationId xmlns:p14="http://schemas.microsoft.com/office/powerpoint/2010/main" val="3691272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5" name="Google Shape;2135;p39"/>
          <p:cNvSpPr txBox="1">
            <a:spLocks noGrp="1"/>
          </p:cNvSpPr>
          <p:nvPr>
            <p:ph type="body" idx="1"/>
          </p:nvPr>
        </p:nvSpPr>
        <p:spPr>
          <a:xfrm>
            <a:off x="720000" y="1055850"/>
            <a:ext cx="5756104" cy="3513000"/>
          </a:xfrm>
          <a:prstGeom prst="rect">
            <a:avLst/>
          </a:prstGeom>
        </p:spPr>
        <p:txBody>
          <a:bodyPr spcFirstLastPara="1" wrap="square" lIns="91425" tIns="91425" rIns="91425" bIns="91425" anchor="t" anchorCtr="0">
            <a:noAutofit/>
          </a:bodyPr>
          <a:lstStyle/>
          <a:p>
            <a:pPr marL="0" lvl="0" indent="0">
              <a:spcAft>
                <a:spcPts val="1600"/>
              </a:spcAft>
              <a:buNone/>
            </a:pPr>
            <a:r>
              <a:rPr lang="en-CA" sz="1400" dirty="0"/>
              <a:t>This stage was the most time consuming of the four stages. This not only included sewing the one or two layers on each block piece but included pinning, ironing in between sewing, cutting fabric down to shape, and a good amount of seam ripping. Thankfully everything in this stage was machine sewn so I could move through a stack of pieces at a good pace. Once a piece was sewn on two sides, it would be ironed flat, trimmed down, had the other two sides sewn, ironed, and cut then repeat for the next layer.</a:t>
            </a:r>
          </a:p>
          <a:p>
            <a:pPr marL="0" lvl="0" indent="0">
              <a:spcAft>
                <a:spcPts val="1600"/>
              </a:spcAft>
              <a:buNone/>
            </a:pPr>
            <a:endParaRPr lang="en-CA" b="1" dirty="0"/>
          </a:p>
          <a:p>
            <a:pPr marL="0" lvl="0" indent="0">
              <a:spcAft>
                <a:spcPts val="1600"/>
              </a:spcAft>
              <a:buNone/>
            </a:pPr>
            <a:r>
              <a:rPr lang="en-CA" b="1" dirty="0"/>
              <a:t> </a:t>
            </a:r>
          </a:p>
          <a:p>
            <a:pPr marL="0" lvl="0" indent="0">
              <a:spcAft>
                <a:spcPts val="1600"/>
              </a:spcAft>
              <a:buNone/>
            </a:pPr>
            <a:endParaRPr lang="en-CA" b="1" dirty="0"/>
          </a:p>
          <a:p>
            <a:pPr marL="0" lvl="0" indent="0">
              <a:spcAft>
                <a:spcPts val="1600"/>
              </a:spcAft>
              <a:buNone/>
            </a:pPr>
            <a:endParaRPr lang="en-CA" b="1" dirty="0"/>
          </a:p>
          <a:p>
            <a:pPr marL="0" lvl="0" indent="0">
              <a:spcAft>
                <a:spcPts val="1600"/>
              </a:spcAft>
              <a:buNone/>
            </a:pPr>
            <a:endParaRPr lang="en-CA" b="1" dirty="0"/>
          </a:p>
        </p:txBody>
      </p:sp>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S</a:t>
            </a:r>
            <a:r>
              <a:rPr lang="en-CA" dirty="0"/>
              <a:t>t</a:t>
            </a:r>
            <a:r>
              <a:rPr lang="en" dirty="0"/>
              <a:t>age two: sewing small</a:t>
            </a:r>
            <a:endParaRPr dirty="0"/>
          </a:p>
        </p:txBody>
      </p:sp>
      <p:pic>
        <p:nvPicPr>
          <p:cNvPr id="3" name="Picture 2" descr="A picture containing person, indoor, appliance, hand&#10;&#10;Description automatically generated">
            <a:extLst>
              <a:ext uri="{FF2B5EF4-FFF2-40B4-BE49-F238E27FC236}">
                <a16:creationId xmlns:a16="http://schemas.microsoft.com/office/drawing/2014/main" id="{D494ADB0-C8B0-A049-BD1C-365F7F2D8F30}"/>
              </a:ext>
            </a:extLst>
          </p:cNvPr>
          <p:cNvPicPr>
            <a:picLocks noChangeAspect="1"/>
          </p:cNvPicPr>
          <p:nvPr/>
        </p:nvPicPr>
        <p:blipFill>
          <a:blip r:embed="rId3"/>
          <a:stretch>
            <a:fillRect/>
          </a:stretch>
        </p:blipFill>
        <p:spPr>
          <a:xfrm rot="5400000">
            <a:off x="6328754" y="1447916"/>
            <a:ext cx="2996889" cy="2247667"/>
          </a:xfrm>
          <a:prstGeom prst="rect">
            <a:avLst/>
          </a:prstGeom>
        </p:spPr>
      </p:pic>
    </p:spTree>
    <p:extLst>
      <p:ext uri="{BB962C8B-B14F-4D97-AF65-F5344CB8AC3E}">
        <p14:creationId xmlns:p14="http://schemas.microsoft.com/office/powerpoint/2010/main" val="59186539"/>
      </p:ext>
    </p:extLst>
  </p:cSld>
  <p:clrMapOvr>
    <a:masterClrMapping/>
  </p:clrMapOvr>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220</TotalTime>
  <Words>1282</Words>
  <Application>Microsoft Macintosh PowerPoint</Application>
  <PresentationFormat>On-screen Show (16:9)</PresentationFormat>
  <Paragraphs>77</Paragraphs>
  <Slides>13</Slides>
  <Notes>13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Open Sans</vt:lpstr>
      <vt:lpstr>Overpass Black</vt:lpstr>
      <vt:lpstr>Arial</vt:lpstr>
      <vt:lpstr>Fira Sans Extra Condensed Medium</vt:lpstr>
      <vt:lpstr>Open Sans ExtraBold</vt:lpstr>
      <vt:lpstr>Aqua Marketing Plan by Slidego</vt:lpstr>
      <vt:lpstr>Quilting!</vt:lpstr>
      <vt:lpstr>Contents</vt:lpstr>
      <vt:lpstr>What is quilting?</vt:lpstr>
      <vt:lpstr>Why did I choose quilting?</vt:lpstr>
      <vt:lpstr>Meet the mentor</vt:lpstr>
      <vt:lpstr>Choosing a final product</vt:lpstr>
      <vt:lpstr>Action Plan</vt:lpstr>
      <vt:lpstr>Stage one: cutting</vt:lpstr>
      <vt:lpstr>Stage two: sewing small</vt:lpstr>
      <vt:lpstr>Stage three: sewing together</vt:lpstr>
      <vt:lpstr>Stage four: quilting</vt:lpstr>
      <vt:lpstr>The big reveal</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Quilting!</dc:title>
  <cp:lastModifiedBy>125S-Stewart, Hailey</cp:lastModifiedBy>
  <cp:revision>1</cp:revision>
  <dcterms:modified xsi:type="dcterms:W3CDTF">2021-05-31T03:47:53Z</dcterms:modified>
</cp:coreProperties>
</file>