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3" r:id="rId10"/>
    <p:sldId id="265" r:id="rId11"/>
    <p:sldId id="261" r:id="rId12"/>
    <p:sldId id="262" r:id="rId13"/>
    <p:sldId id="266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162790-1BEC-4B08-9451-81CBFED40185}" v="44" dt="2020-06-04T04:45:53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25S-Del Bianco, Indah" userId="06519c92-657f-4730-a50f-ae50b5e7cca0" providerId="ADAL" clId="{A7162790-1BEC-4B08-9451-81CBFED40185}"/>
    <pc:docChg chg="undo custSel mod addSld modSld">
      <pc:chgData name="125S-Del Bianco, Indah" userId="06519c92-657f-4730-a50f-ae50b5e7cca0" providerId="ADAL" clId="{A7162790-1BEC-4B08-9451-81CBFED40185}" dt="2020-06-04T04:48:47.996" v="238" actId="1076"/>
      <pc:docMkLst>
        <pc:docMk/>
      </pc:docMkLst>
      <pc:sldChg chg="addSp modSp modAnim">
        <pc:chgData name="125S-Del Bianco, Indah" userId="06519c92-657f-4730-a50f-ae50b5e7cca0" providerId="ADAL" clId="{A7162790-1BEC-4B08-9451-81CBFED40185}" dt="2020-06-04T00:13:00.282" v="38"/>
        <pc:sldMkLst>
          <pc:docMk/>
          <pc:sldMk cId="4084959806" sldId="256"/>
        </pc:sldMkLst>
        <pc:picChg chg="add mod">
          <ac:chgData name="125S-Del Bianco, Indah" userId="06519c92-657f-4730-a50f-ae50b5e7cca0" providerId="ADAL" clId="{A7162790-1BEC-4B08-9451-81CBFED40185}" dt="2020-06-04T00:12:32.221" v="36" actId="1076"/>
          <ac:picMkLst>
            <pc:docMk/>
            <pc:sldMk cId="4084959806" sldId="256"/>
            <ac:picMk id="4" creationId="{5986CC8D-90B7-47BC-BDBE-41E9DF7D7C08}"/>
          </ac:picMkLst>
        </pc:picChg>
      </pc:sldChg>
      <pc:sldChg chg="addSp delSp modSp modAnim delDesignElem">
        <pc:chgData name="125S-Del Bianco, Indah" userId="06519c92-657f-4730-a50f-ae50b5e7cca0" providerId="ADAL" clId="{A7162790-1BEC-4B08-9451-81CBFED40185}" dt="2020-06-04T00:18:49.902" v="123" actId="1076"/>
        <pc:sldMkLst>
          <pc:docMk/>
          <pc:sldMk cId="1864903307" sldId="257"/>
        </pc:sldMkLst>
        <pc:spChg chg="mod">
          <ac:chgData name="125S-Del Bianco, Indah" userId="06519c92-657f-4730-a50f-ae50b5e7cca0" providerId="ADAL" clId="{A7162790-1BEC-4B08-9451-81CBFED40185}" dt="2020-06-04T00:18:49.902" v="123" actId="1076"/>
          <ac:spMkLst>
            <pc:docMk/>
            <pc:sldMk cId="1864903307" sldId="257"/>
            <ac:spMk id="2" creationId="{C4D8927D-1336-4523-86CB-48679363F62F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864903307" sldId="257"/>
            <ac:spMk id="53" creationId="{F1694136-0553-455D-A725-19D12054AB96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864903307" sldId="257"/>
            <ac:spMk id="54" creationId="{AF8DD469-D1ED-454C-B2F5-CE035903BC90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864903307" sldId="257"/>
            <ac:spMk id="55" creationId="{05A0BCE3-5897-45E4-A5B5-42F88EF03C22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864903307" sldId="257"/>
            <ac:spMk id="56" creationId="{850910D7-C866-49DA-A742-C0685FE3D240}"/>
          </ac:spMkLst>
        </pc:spChg>
        <pc:picChg chg="add mod">
          <ac:chgData name="125S-Del Bianco, Indah" userId="06519c92-657f-4730-a50f-ae50b5e7cca0" providerId="ADAL" clId="{A7162790-1BEC-4B08-9451-81CBFED40185}" dt="2020-06-04T00:13:20.375" v="40" actId="1076"/>
          <ac:picMkLst>
            <pc:docMk/>
            <pc:sldMk cId="1864903307" sldId="257"/>
            <ac:picMk id="6" creationId="{B0C16D14-13FE-49FE-B58A-B6E0BFCCF100}"/>
          </ac:picMkLst>
        </pc:picChg>
      </pc:sldChg>
      <pc:sldChg chg="addSp delSp modSp modAnim delDesignElem">
        <pc:chgData name="125S-Del Bianco, Indah" userId="06519c92-657f-4730-a50f-ae50b5e7cca0" providerId="ADAL" clId="{A7162790-1BEC-4B08-9451-81CBFED40185}" dt="2020-06-04T00:17:43.142" v="122"/>
        <pc:sldMkLst>
          <pc:docMk/>
          <pc:sldMk cId="3352044959" sldId="258"/>
        </pc:sldMkLst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352044959" sldId="258"/>
            <ac:spMk id="18" creationId="{84AE5D0E-7C70-4DB4-96F7-F078481506A6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352044959" sldId="258"/>
            <ac:spMk id="19" creationId="{EBF1E1B7-3DE3-4255-89E2-E2726F2BB255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352044959" sldId="258"/>
            <ac:spMk id="20" creationId="{75E81CEE-093A-4825-94F3-1E16756683E8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352044959" sldId="258"/>
            <ac:spMk id="21" creationId="{98AE4C94-8C92-4488-9CE6-728DFAE9BE69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352044959" sldId="258"/>
            <ac:spMk id="22" creationId="{A7DD34E2-E9CE-4513-8A28-E792C3CB377D}"/>
          </ac:spMkLst>
        </pc:spChg>
        <pc:picChg chg="add mod">
          <ac:chgData name="125S-Del Bianco, Indah" userId="06519c92-657f-4730-a50f-ae50b5e7cca0" providerId="ADAL" clId="{A7162790-1BEC-4B08-9451-81CBFED40185}" dt="2020-06-04T00:13:58.668" v="46" actId="1076"/>
          <ac:picMkLst>
            <pc:docMk/>
            <pc:sldMk cId="3352044959" sldId="258"/>
            <ac:picMk id="6" creationId="{FFEAF8DC-1FC3-4783-8AA3-3E450A6DB63E}"/>
          </ac:picMkLst>
        </pc:picChg>
      </pc:sldChg>
      <pc:sldChg chg="addSp delSp modSp modAnim delDesignElem">
        <pc:chgData name="125S-Del Bianco, Indah" userId="06519c92-657f-4730-a50f-ae50b5e7cca0" providerId="ADAL" clId="{A7162790-1BEC-4B08-9451-81CBFED40185}" dt="2020-06-04T00:17:43.142" v="122"/>
        <pc:sldMkLst>
          <pc:docMk/>
          <pc:sldMk cId="1077036893" sldId="259"/>
        </pc:sldMkLst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77036893" sldId="259"/>
            <ac:spMk id="10" creationId="{F1694136-0553-455D-A725-19D12054AB96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77036893" sldId="259"/>
            <ac:spMk id="12" creationId="{AF8DD469-D1ED-454C-B2F5-CE035903BC90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77036893" sldId="259"/>
            <ac:spMk id="14" creationId="{05A0BCE3-5897-45E4-A5B5-42F88EF03C22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77036893" sldId="259"/>
            <ac:spMk id="16" creationId="{850910D7-C866-49DA-A742-C0685FE3D240}"/>
          </ac:spMkLst>
        </pc:spChg>
        <pc:picChg chg="add mod">
          <ac:chgData name="125S-Del Bianco, Indah" userId="06519c92-657f-4730-a50f-ae50b5e7cca0" providerId="ADAL" clId="{A7162790-1BEC-4B08-9451-81CBFED40185}" dt="2020-06-04T00:14:21.475" v="50" actId="1076"/>
          <ac:picMkLst>
            <pc:docMk/>
            <pc:sldMk cId="1077036893" sldId="259"/>
            <ac:picMk id="6" creationId="{561CE588-0EB5-485D-A89E-D67E19D9D41F}"/>
          </ac:picMkLst>
        </pc:picChg>
      </pc:sldChg>
      <pc:sldChg chg="addSp delSp modSp modAnim delDesignElem">
        <pc:chgData name="125S-Del Bianco, Indah" userId="06519c92-657f-4730-a50f-ae50b5e7cca0" providerId="ADAL" clId="{A7162790-1BEC-4B08-9451-81CBFED40185}" dt="2020-06-04T00:17:43.142" v="122"/>
        <pc:sldMkLst>
          <pc:docMk/>
          <pc:sldMk cId="2067553346" sldId="260"/>
        </pc:sldMkLst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067553346" sldId="260"/>
            <ac:spMk id="29" creationId="{84AE5D0E-7C70-4DB4-96F7-F078481506A6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067553346" sldId="260"/>
            <ac:spMk id="30" creationId="{EBF1E1B7-3DE3-4255-89E2-E2726F2BB255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067553346" sldId="260"/>
            <ac:spMk id="31" creationId="{75E81CEE-093A-4825-94F3-1E16756683E8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067553346" sldId="260"/>
            <ac:spMk id="32" creationId="{98AE4C94-8C92-4488-9CE6-728DFAE9BE69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067553346" sldId="260"/>
            <ac:spMk id="33" creationId="{A7DD34E2-E9CE-4513-8A28-E792C3CB377D}"/>
          </ac:spMkLst>
        </pc:spChg>
        <pc:picChg chg="add mod">
          <ac:chgData name="125S-Del Bianco, Indah" userId="06519c92-657f-4730-a50f-ae50b5e7cca0" providerId="ADAL" clId="{A7162790-1BEC-4B08-9451-81CBFED40185}" dt="2020-06-04T00:14:33.284" v="54" actId="1076"/>
          <ac:picMkLst>
            <pc:docMk/>
            <pc:sldMk cId="2067553346" sldId="260"/>
            <ac:picMk id="6" creationId="{1516B6E5-B42D-4005-B760-777DA296C5E8}"/>
          </ac:picMkLst>
        </pc:picChg>
      </pc:sldChg>
      <pc:sldChg chg="addSp delSp modSp modAnim delDesignElem">
        <pc:chgData name="125S-Del Bianco, Indah" userId="06519c92-657f-4730-a50f-ae50b5e7cca0" providerId="ADAL" clId="{A7162790-1BEC-4B08-9451-81CBFED40185}" dt="2020-06-04T00:17:43.142" v="122"/>
        <pc:sldMkLst>
          <pc:docMk/>
          <pc:sldMk cId="2154345284" sldId="261"/>
        </pc:sldMkLst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154345284" sldId="261"/>
            <ac:spMk id="31" creationId="{F1694136-0553-455D-A725-19D12054AB96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154345284" sldId="261"/>
            <ac:spMk id="32" creationId="{AF8DD469-D1ED-454C-B2F5-CE035903BC90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154345284" sldId="261"/>
            <ac:spMk id="33" creationId="{2B99D1F0-D1F4-4D99-81FA-F025737D3A03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154345284" sldId="261"/>
            <ac:spMk id="34" creationId="{3E32D104-BB6A-4687-BBC9-6DF01001A58A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154345284" sldId="261"/>
            <ac:spMk id="35" creationId="{767A2AD7-60CD-43CC-85A6-2743892E4795}"/>
          </ac:spMkLst>
        </pc:spChg>
        <pc:picChg chg="add mod">
          <ac:chgData name="125S-Del Bianco, Indah" userId="06519c92-657f-4730-a50f-ae50b5e7cca0" providerId="ADAL" clId="{A7162790-1BEC-4B08-9451-81CBFED40185}" dt="2020-06-04T00:15:16.904" v="63" actId="1076"/>
          <ac:picMkLst>
            <pc:docMk/>
            <pc:sldMk cId="2154345284" sldId="261"/>
            <ac:picMk id="6" creationId="{993F695F-1D73-4B9A-B8B2-1244B28AFDEF}"/>
          </ac:picMkLst>
        </pc:picChg>
      </pc:sldChg>
      <pc:sldChg chg="addSp delSp modSp modAnim delDesignElem">
        <pc:chgData name="125S-Del Bianco, Indah" userId="06519c92-657f-4730-a50f-ae50b5e7cca0" providerId="ADAL" clId="{A7162790-1BEC-4B08-9451-81CBFED40185}" dt="2020-06-04T00:17:43.142" v="122"/>
        <pc:sldMkLst>
          <pc:docMk/>
          <pc:sldMk cId="3639360390" sldId="262"/>
        </pc:sldMkLst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639360390" sldId="262"/>
            <ac:spMk id="20" creationId="{DD0AEE21-CF4B-4395-A100-EFB0EB995182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639360390" sldId="262"/>
            <ac:spMk id="21" creationId="{9F8DBD9A-1B56-4D4B-856B-89CC682C6B2B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639360390" sldId="262"/>
            <ac:spMk id="22" creationId="{2A42EE89-46A6-4616-987D-6468BC70742C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3639360390" sldId="262"/>
            <ac:spMk id="23" creationId="{45A29992-9794-4D64-AB37-EA803ED6CEEA}"/>
          </ac:spMkLst>
        </pc:spChg>
        <pc:picChg chg="add mod">
          <ac:chgData name="125S-Del Bianco, Indah" userId="06519c92-657f-4730-a50f-ae50b5e7cca0" providerId="ADAL" clId="{A7162790-1BEC-4B08-9451-81CBFED40185}" dt="2020-06-04T00:15:34.457" v="67" actId="1076"/>
          <ac:picMkLst>
            <pc:docMk/>
            <pc:sldMk cId="3639360390" sldId="262"/>
            <ac:picMk id="6" creationId="{7AB3A978-0FE7-42D4-9F88-753354AFDE29}"/>
          </ac:picMkLst>
        </pc:picChg>
      </pc:sldChg>
      <pc:sldChg chg="addSp delSp modSp modAnim delDesignElem">
        <pc:chgData name="125S-Del Bianco, Indah" userId="06519c92-657f-4730-a50f-ae50b5e7cca0" providerId="ADAL" clId="{A7162790-1BEC-4B08-9451-81CBFED40185}" dt="2020-06-04T00:17:43.142" v="122"/>
        <pc:sldMkLst>
          <pc:docMk/>
          <pc:sldMk cId="2805206525" sldId="263"/>
        </pc:sldMkLst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805206525" sldId="263"/>
            <ac:spMk id="9" creationId="{EBF1E1B7-3DE3-4255-89E2-E2726F2BB255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805206525" sldId="263"/>
            <ac:spMk id="11" creationId="{75E81CEE-093A-4825-94F3-1E16756683E8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805206525" sldId="263"/>
            <ac:spMk id="13" creationId="{D9453AC2-8882-459A-8985-3E24DD42AE0D}"/>
          </ac:spMkLst>
        </pc:spChg>
        <pc:spChg chg="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2805206525" sldId="263"/>
            <ac:spMk id="15" creationId="{D4A11FEA-6E98-401C-B708-DA2C95081E8F}"/>
          </ac:spMkLst>
        </pc:spChg>
        <pc:picChg chg="add mod">
          <ac:chgData name="125S-Del Bianco, Indah" userId="06519c92-657f-4730-a50f-ae50b5e7cca0" providerId="ADAL" clId="{A7162790-1BEC-4B08-9451-81CBFED40185}" dt="2020-06-04T00:14:51.654" v="58" actId="1076"/>
          <ac:picMkLst>
            <pc:docMk/>
            <pc:sldMk cId="2805206525" sldId="263"/>
            <ac:picMk id="5" creationId="{78ADEB56-60A6-4927-A39A-38805D6AACF9}"/>
          </ac:picMkLst>
        </pc:picChg>
      </pc:sldChg>
      <pc:sldChg chg="addSp delSp modSp mod setBg setClrOvrMap">
        <pc:chgData name="125S-Del Bianco, Indah" userId="06519c92-657f-4730-a50f-ae50b5e7cca0" providerId="ADAL" clId="{A7162790-1BEC-4B08-9451-81CBFED40185}" dt="2020-06-04T00:19:51.964" v="127" actId="26606"/>
        <pc:sldMkLst>
          <pc:docMk/>
          <pc:sldMk cId="769214609" sldId="264"/>
        </pc:sldMkLst>
        <pc:spChg chg="mod">
          <ac:chgData name="125S-Del Bianco, Indah" userId="06519c92-657f-4730-a50f-ae50b5e7cca0" providerId="ADAL" clId="{A7162790-1BEC-4B08-9451-81CBFED40185}" dt="2020-06-04T00:19:51.964" v="127" actId="26606"/>
          <ac:spMkLst>
            <pc:docMk/>
            <pc:sldMk cId="769214609" sldId="264"/>
            <ac:spMk id="2" creationId="{AFFBF693-3EDB-408D-BE3C-FF3C59DD29B3}"/>
          </ac:spMkLst>
        </pc:spChg>
        <pc:spChg chg="del">
          <ac:chgData name="125S-Del Bianco, Indah" userId="06519c92-657f-4730-a50f-ae50b5e7cca0" providerId="ADAL" clId="{A7162790-1BEC-4B08-9451-81CBFED40185}" dt="2020-06-03T23:30:54.515" v="0"/>
          <ac:spMkLst>
            <pc:docMk/>
            <pc:sldMk cId="769214609" sldId="264"/>
            <ac:spMk id="3" creationId="{FAD85771-3B18-4D53-B5EE-ABB55B5ADFB0}"/>
          </ac:spMkLst>
        </pc:spChg>
        <pc:spChg chg="add mod">
          <ac:chgData name="125S-Del Bianco, Indah" userId="06519c92-657f-4730-a50f-ae50b5e7cca0" providerId="ADAL" clId="{A7162790-1BEC-4B08-9451-81CBFED40185}" dt="2020-06-04T00:19:51.964" v="127" actId="26606"/>
          <ac:spMkLst>
            <pc:docMk/>
            <pc:sldMk cId="769214609" sldId="264"/>
            <ac:spMk id="4" creationId="{87BF5DA4-4895-4B6D-B001-59F778540DA8}"/>
          </ac:spMkLst>
        </pc:spChg>
        <pc:spChg chg="add del">
          <ac:chgData name="125S-Del Bianco, Indah" userId="06519c92-657f-4730-a50f-ae50b5e7cca0" providerId="ADAL" clId="{A7162790-1BEC-4B08-9451-81CBFED40185}" dt="2020-06-04T00:19:51.951" v="126" actId="26606"/>
          <ac:spMkLst>
            <pc:docMk/>
            <pc:sldMk cId="769214609" sldId="264"/>
            <ac:spMk id="9" creationId="{B680D4D6-B06E-4316-8BBC-7A65A10AC853}"/>
          </ac:spMkLst>
        </pc:spChg>
        <pc:spChg chg="add del">
          <ac:chgData name="125S-Del Bianco, Indah" userId="06519c92-657f-4730-a50f-ae50b5e7cca0" providerId="ADAL" clId="{A7162790-1BEC-4B08-9451-81CBFED40185}" dt="2020-06-04T00:19:51.951" v="126" actId="26606"/>
          <ac:spMkLst>
            <pc:docMk/>
            <pc:sldMk cId="769214609" sldId="264"/>
            <ac:spMk id="13" creationId="{64016ABB-4F5D-4BFA-9406-7CD61399B6CC}"/>
          </ac:spMkLst>
        </pc:spChg>
        <pc:spChg chg="add">
          <ac:chgData name="125S-Del Bianco, Indah" userId="06519c92-657f-4730-a50f-ae50b5e7cca0" providerId="ADAL" clId="{A7162790-1BEC-4B08-9451-81CBFED40185}" dt="2020-06-04T00:19:51.964" v="127" actId="26606"/>
          <ac:spMkLst>
            <pc:docMk/>
            <pc:sldMk cId="769214609" sldId="264"/>
            <ac:spMk id="15" creationId="{CFC012A5-170D-4B0F-A916-A8EE2C6CE94A}"/>
          </ac:spMkLst>
        </pc:spChg>
        <pc:spChg chg="add">
          <ac:chgData name="125S-Del Bianco, Indah" userId="06519c92-657f-4730-a50f-ae50b5e7cca0" providerId="ADAL" clId="{A7162790-1BEC-4B08-9451-81CBFED40185}" dt="2020-06-04T00:19:51.964" v="127" actId="26606"/>
          <ac:spMkLst>
            <pc:docMk/>
            <pc:sldMk cId="769214609" sldId="264"/>
            <ac:spMk id="16" creationId="{37F40654-5E8C-468A-9596-50927AF198AB}"/>
          </ac:spMkLst>
        </pc:spChg>
        <pc:spChg chg="add">
          <ac:chgData name="125S-Del Bianco, Indah" userId="06519c92-657f-4730-a50f-ae50b5e7cca0" providerId="ADAL" clId="{A7162790-1BEC-4B08-9451-81CBFED40185}" dt="2020-06-04T00:19:51.964" v="127" actId="26606"/>
          <ac:spMkLst>
            <pc:docMk/>
            <pc:sldMk cId="769214609" sldId="264"/>
            <ac:spMk id="17" creationId="{50B1BD4A-8DE6-4266-9C27-59260F938ED8}"/>
          </ac:spMkLst>
        </pc:spChg>
        <pc:cxnChg chg="add del">
          <ac:chgData name="125S-Del Bianco, Indah" userId="06519c92-657f-4730-a50f-ae50b5e7cca0" providerId="ADAL" clId="{A7162790-1BEC-4B08-9451-81CBFED40185}" dt="2020-06-04T00:19:51.951" v="126" actId="26606"/>
          <ac:cxnSpMkLst>
            <pc:docMk/>
            <pc:sldMk cId="769214609" sldId="264"/>
            <ac:cxnSpMk id="11" creationId="{ED72A37F-0C2F-473C-9D71-B80AEE71BF03}"/>
          </ac:cxnSpMkLst>
        </pc:cxnChg>
      </pc:sldChg>
      <pc:sldChg chg="addSp delSp modSp add modAnim">
        <pc:chgData name="125S-Del Bianco, Indah" userId="06519c92-657f-4730-a50f-ae50b5e7cca0" providerId="ADAL" clId="{A7162790-1BEC-4B08-9451-81CBFED40185}" dt="2020-06-04T04:48:47.996" v="238" actId="1076"/>
        <pc:sldMkLst>
          <pc:docMk/>
          <pc:sldMk cId="3022381100" sldId="265"/>
        </pc:sldMkLst>
        <pc:spChg chg="mod">
          <ac:chgData name="125S-Del Bianco, Indah" userId="06519c92-657f-4730-a50f-ae50b5e7cca0" providerId="ADAL" clId="{A7162790-1BEC-4B08-9451-81CBFED40185}" dt="2020-06-04T00:17:33.931" v="113" actId="20577"/>
          <ac:spMkLst>
            <pc:docMk/>
            <pc:sldMk cId="3022381100" sldId="265"/>
            <ac:spMk id="2" creationId="{B2601336-DD1A-4D54-8A2A-97A8C093EB0C}"/>
          </ac:spMkLst>
        </pc:spChg>
        <pc:spChg chg="del">
          <ac:chgData name="125S-Del Bianco, Indah" userId="06519c92-657f-4730-a50f-ae50b5e7cca0" providerId="ADAL" clId="{A7162790-1BEC-4B08-9451-81CBFED40185}" dt="2020-06-04T00:16:15.567" v="81" actId="478"/>
          <ac:spMkLst>
            <pc:docMk/>
            <pc:sldMk cId="3022381100" sldId="265"/>
            <ac:spMk id="3" creationId="{FDC817ED-2557-4A9A-9D0B-0ECEF831BA53}"/>
          </ac:spMkLst>
        </pc:spChg>
        <pc:spChg chg="add del mod">
          <ac:chgData name="125S-Del Bianco, Indah" userId="06519c92-657f-4730-a50f-ae50b5e7cca0" providerId="ADAL" clId="{A7162790-1BEC-4B08-9451-81CBFED40185}" dt="2020-06-04T04:45:43.641" v="134"/>
          <ac:spMkLst>
            <pc:docMk/>
            <pc:sldMk cId="3022381100" sldId="265"/>
            <ac:spMk id="5" creationId="{E9B9942A-6FB5-48B2-951D-CD607B1DB87A}"/>
          </ac:spMkLst>
        </pc:spChg>
        <pc:spChg chg="add mod">
          <ac:chgData name="125S-Del Bianco, Indah" userId="06519c92-657f-4730-a50f-ae50b5e7cca0" providerId="ADAL" clId="{A7162790-1BEC-4B08-9451-81CBFED40185}" dt="2020-06-04T04:48:47.996" v="238" actId="1076"/>
          <ac:spMkLst>
            <pc:docMk/>
            <pc:sldMk cId="3022381100" sldId="265"/>
            <ac:spMk id="6" creationId="{94D2A471-06CC-4197-8A9A-17B1E5A6C0D7}"/>
          </ac:spMkLst>
        </pc:spChg>
        <pc:picChg chg="add mod">
          <ac:chgData name="125S-Del Bianco, Indah" userId="06519c92-657f-4730-a50f-ae50b5e7cca0" providerId="ADAL" clId="{A7162790-1BEC-4B08-9451-81CBFED40185}" dt="2020-06-04T00:16:36.918" v="85" actId="1076"/>
          <ac:picMkLst>
            <pc:docMk/>
            <pc:sldMk cId="3022381100" sldId="265"/>
            <ac:picMk id="4" creationId="{5F7AD643-E4B6-48A1-969F-B440605B1839}"/>
          </ac:picMkLst>
        </pc:picChg>
      </pc:sldChg>
      <pc:sldChg chg="addSp delSp modSp add mod setBg modAnim delDesignElem">
        <pc:chgData name="125S-Del Bianco, Indah" userId="06519c92-657f-4730-a50f-ae50b5e7cca0" providerId="ADAL" clId="{A7162790-1BEC-4B08-9451-81CBFED40185}" dt="2020-06-04T00:20:17.231" v="131"/>
        <pc:sldMkLst>
          <pc:docMk/>
          <pc:sldMk cId="104070907" sldId="266"/>
        </pc:sldMkLst>
        <pc:spChg chg="mod">
          <ac:chgData name="125S-Del Bianco, Indah" userId="06519c92-657f-4730-a50f-ae50b5e7cca0" providerId="ADAL" clId="{A7162790-1BEC-4B08-9451-81CBFED40185}" dt="2020-06-04T00:16:00.911" v="80" actId="26606"/>
          <ac:spMkLst>
            <pc:docMk/>
            <pc:sldMk cId="104070907" sldId="266"/>
            <ac:spMk id="2" creationId="{389993CC-F2C4-4325-885E-E8B84602B4EE}"/>
          </ac:spMkLst>
        </pc:spChg>
        <pc:spChg chg="del">
          <ac:chgData name="125S-Del Bianco, Indah" userId="06519c92-657f-4730-a50f-ae50b5e7cca0" providerId="ADAL" clId="{A7162790-1BEC-4B08-9451-81CBFED40185}" dt="2020-06-04T00:15:47.356" v="69" actId="478"/>
          <ac:spMkLst>
            <pc:docMk/>
            <pc:sldMk cId="104070907" sldId="266"/>
            <ac:spMk id="3" creationId="{2A2C8C68-7D98-497E-A6E0-BA804212FD49}"/>
          </ac:spMkLst>
        </pc:spChg>
        <pc:spChg chg="add">
          <ac:chgData name="125S-Del Bianco, Indah" userId="06519c92-657f-4730-a50f-ae50b5e7cca0" providerId="ADAL" clId="{A7162790-1BEC-4B08-9451-81CBFED40185}" dt="2020-06-04T00:19:31.513" v="124" actId="26606"/>
          <ac:spMkLst>
            <pc:docMk/>
            <pc:sldMk cId="104070907" sldId="266"/>
            <ac:spMk id="4" creationId="{7520F84D-966A-41CD-B818-16BF32EF1E9D}"/>
          </ac:spMkLst>
        </pc:spChg>
        <pc:spChg chg="add">
          <ac:chgData name="125S-Del Bianco, Indah" userId="06519c92-657f-4730-a50f-ae50b5e7cca0" providerId="ADAL" clId="{A7162790-1BEC-4B08-9451-81CBFED40185}" dt="2020-06-04T00:19:31.513" v="124" actId="26606"/>
          <ac:spMkLst>
            <pc:docMk/>
            <pc:sldMk cId="104070907" sldId="266"/>
            <ac:spMk id="5" creationId="{57510D23-E323-4577-A8EA-12C6C6019BA1}"/>
          </ac:spMkLst>
        </pc:spChg>
        <pc:spChg chg="add">
          <ac:chgData name="125S-Del Bianco, Indah" userId="06519c92-657f-4730-a50f-ae50b5e7cca0" providerId="ADAL" clId="{A7162790-1BEC-4B08-9451-81CBFED40185}" dt="2020-06-04T00:19:31.513" v="124" actId="26606"/>
          <ac:spMkLst>
            <pc:docMk/>
            <pc:sldMk cId="104070907" sldId="266"/>
            <ac:spMk id="6" creationId="{AB4FFECA-0832-4FE3-B587-054A0F2D8054}"/>
          </ac:spMkLst>
        </pc:spChg>
        <pc:spChg chg="add 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4070907" sldId="266"/>
            <ac:spMk id="7" creationId="{7520F84D-966A-41CD-B818-16BF32EF1E9D}"/>
          </ac:spMkLst>
        </pc:spChg>
        <pc:spChg chg="add">
          <ac:chgData name="125S-Del Bianco, Indah" userId="06519c92-657f-4730-a50f-ae50b5e7cca0" providerId="ADAL" clId="{A7162790-1BEC-4B08-9451-81CBFED40185}" dt="2020-06-04T00:19:31.513" v="124" actId="26606"/>
          <ac:spMkLst>
            <pc:docMk/>
            <pc:sldMk cId="104070907" sldId="266"/>
            <ac:spMk id="8" creationId="{C65858E6-5C0F-4AAE-A1AC-29BA07FFEE5C}"/>
          </ac:spMkLst>
        </pc:spChg>
        <pc:spChg chg="add 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4070907" sldId="266"/>
            <ac:spMk id="9" creationId="{57510D23-E323-4577-A8EA-12C6C6019BA1}"/>
          </ac:spMkLst>
        </pc:spChg>
        <pc:spChg chg="add 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4070907" sldId="266"/>
            <ac:spMk id="11" creationId="{AB4FFECA-0832-4FE3-B587-054A0F2D8054}"/>
          </ac:spMkLst>
        </pc:spChg>
        <pc:spChg chg="add del">
          <ac:chgData name="125S-Del Bianco, Indah" userId="06519c92-657f-4730-a50f-ae50b5e7cca0" providerId="ADAL" clId="{A7162790-1BEC-4B08-9451-81CBFED40185}" dt="2020-06-04T00:17:43.142" v="122"/>
          <ac:spMkLst>
            <pc:docMk/>
            <pc:sldMk cId="104070907" sldId="266"/>
            <ac:spMk id="13" creationId="{C65858E6-5C0F-4AAE-A1AC-29BA07FFEE5C}"/>
          </ac:spMkLst>
        </pc:spChg>
        <pc:picChg chg="add mod">
          <ac:chgData name="125S-Del Bianco, Indah" userId="06519c92-657f-4730-a50f-ae50b5e7cca0" providerId="ADAL" clId="{A7162790-1BEC-4B08-9451-81CBFED40185}" dt="2020-06-04T00:20:14.702" v="129" actId="1076"/>
          <ac:picMkLst>
            <pc:docMk/>
            <pc:sldMk cId="104070907" sldId="266"/>
            <ac:picMk id="10" creationId="{7468D8A7-0AC0-480C-996C-4C898100FE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B5528-3D20-4BED-99BA-902E3C1B5513}" type="datetimeFigureOut">
              <a:rPr lang="en-CA" smtClean="0"/>
              <a:t>2020-06-03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3A955-FA12-4324-AFFC-D6E869C7B8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7957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D257-E2BA-4804-9540-D87CF6045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How do the different wavelengths of visible light affect the growth of mold?</a:t>
            </a:r>
            <a:endParaRPr lang="en-CA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37CF5-3C22-49BE-926C-48054F3B7C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By Indah Del Bianco</a:t>
            </a:r>
          </a:p>
        </p:txBody>
      </p:sp>
      <p:pic>
        <p:nvPicPr>
          <p:cNvPr id="4" name="Intro">
            <a:hlinkClick r:id="" action="ppaction://media"/>
            <a:extLst>
              <a:ext uri="{FF2B5EF4-FFF2-40B4-BE49-F238E27FC236}">
                <a16:creationId xmlns:a16="http://schemas.microsoft.com/office/drawing/2014/main" id="{5986CC8D-90B7-47BC-BDBE-41E9DF7D7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5377" y="62452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993CC-F2C4-4325-885E-E8B84602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spc="800" dirty="0">
                <a:solidFill>
                  <a:schemeClr val="tx2"/>
                </a:solidFill>
              </a:rPr>
              <a:t>conclusion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clusion">
            <a:hlinkClick r:id="" action="ppaction://media"/>
            <a:extLst>
              <a:ext uri="{FF2B5EF4-FFF2-40B4-BE49-F238E27FC236}">
                <a16:creationId xmlns:a16="http://schemas.microsoft.com/office/drawing/2014/main" id="{7468D8A7-0AC0-480C-996C-4C898100F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7950" y="6223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FC012A5-170D-4B0F-A916-A8EE2C6CE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7F40654-5E8C-468A-9596-50927AF1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59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BF693-3EDB-408D-BE3C-FF3C59DD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1354945"/>
            <a:ext cx="2059048" cy="4148110"/>
          </a:xfrm>
        </p:spPr>
        <p:txBody>
          <a:bodyPr anchor="ctr">
            <a:normAutofit/>
          </a:bodyPr>
          <a:lstStyle/>
          <a:p>
            <a:r>
              <a:rPr lang="en-CA" sz="2800">
                <a:solidFill>
                  <a:srgbClr val="2A1A00"/>
                </a:solidFill>
              </a:rPr>
              <a:t>Works Cited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50B1BD4A-8DE6-4266-9C27-59260F938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3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7BF5DA4-4895-4B6D-B001-59F778540D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28580" y="1354945"/>
            <a:ext cx="7601419" cy="4148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152352" rIns="91440" bIns="0" numCol="1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Colours of light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(2012, April 4). Retrieved May 22, 2020, from Science Learning Hub: https://www.sciencelearn.org.nz/resources/47-colours-of-light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Cook, M. (2018, April 11). </a:t>
            </a: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Kinds of Bread Mold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May 24, 2020, from </a:t>
            </a:r>
            <a:r>
              <a:rPr kumimoji="0" lang="en-US" altLang="en-US" sz="800" b="0" i="0" u="none" strike="noStrike" cap="none" normalizeH="0" baseline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Sciencing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https://sciencing.com/different-kinds-bread-mold-5956459.html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Mold Grow Faster in the Light or Dark?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(2017, July 21). Retrieved May 24, 2020, from </a:t>
            </a:r>
            <a:r>
              <a:rPr kumimoji="0" lang="en-US" altLang="en-US" sz="800" b="0" i="0" u="none" strike="noStrike" cap="none" normalizeH="0" baseline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Sciencing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https://sciencing.com/does-mold-grow-faster-in-the-light-or-dark-13420833.html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Dover, L. (n.d.). Retrieved May 22, 2020, from Star Light, Star Bright: https://history.amazingspace.org/resources/explorations/light/star-light-author.html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FUNGI ARE CONSTRUCTED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(n.d.). Retrieved May 24, 2020, from http://website.nbm-mnb.ca/mycologywebpages/NaturalHistoryOfFungi/Thallus.html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FUNGI ARE CONSTRUCTED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(n.d.). Retrieved May 24, 2020, from http://website.nbm-mnb.ca/mycologywebpages/NaturalHistoryOfFungi/Thallus.html#Yeasts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Mold Grows and More: Your Mold Questions Answered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(n.d.). Retrieved May 24, 2020, from Wet &amp; Forget: https://www.wetandforget.com/blog/2018/06/27/how-mold-grows/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About LED Lighting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(n.d.). Retrieved May 21, 2020, from Energy Star: https://www.energystar.gov/products/lighting_fans/light_bulbs/learn_about_led_bulbs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Mold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(n.d.). Retrieved May 22, 2020, from Science Daily: https://www.sciencedaily.com/terms/mold.htm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MOULDS AND THEIR CHARACTERISTICS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(n.d.). Retrieved May 24, 2020, from http://website.nbm-mnb.ca/mycologywebpages/Moulds/Characteristics.html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PhilipsHorticulture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(2013, January 31). </a:t>
            </a: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 of light on plant growth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May 21, 2020, from </a:t>
            </a:r>
            <a:r>
              <a:rPr kumimoji="0" lang="en-US" altLang="en-US" sz="800" b="0" i="0" u="none" strike="noStrike" cap="none" normalizeH="0" baseline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https://www.youtube.com/watch?v=FaeDcO3Pk8g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Reading: Thermal Energy from Light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(2017, October 31). Retrieved May 22, 2020, from </a:t>
            </a:r>
            <a:r>
              <a:rPr kumimoji="0" lang="en-US" altLang="en-US" sz="800" b="0" i="0" u="none" strike="noStrike" cap="none" normalizeH="0" baseline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https://serc.carleton.edu/integrate/teaching_materials/energy_sustain/student_materials/thermal_energy_.html#:~:text=The%20energy%20associated%20with%20a,at%20shorter%20wavelengths%20(ultraviolet).</a:t>
            </a:r>
            <a:endParaRPr kumimoji="0" lang="en-CA" altLang="en-US" sz="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CA" altLang="en-US" sz="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14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927D-1336-4523-86CB-48679363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579" y="741119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/>
              <a:t>What is mold?</a:t>
            </a:r>
          </a:p>
        </p:txBody>
      </p:sp>
      <p:pic>
        <p:nvPicPr>
          <p:cNvPr id="4" name="Content Placeholder 3" descr="Hyphae: macro">
            <a:extLst>
              <a:ext uri="{FF2B5EF4-FFF2-40B4-BE49-F238E27FC236}">
                <a16:creationId xmlns:a16="http://schemas.microsoft.com/office/drawing/2014/main" id="{1F61DC5D-C957-41DB-94EA-69905B83C12D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3"/>
          <a:stretch/>
        </p:blipFill>
        <p:spPr bwMode="auto">
          <a:xfrm>
            <a:off x="5340297" y="1418673"/>
            <a:ext cx="6220332" cy="4024570"/>
          </a:xfrm>
          <a:prstGeom prst="rect">
            <a:avLst/>
          </a:prstGeom>
          <a:noFill/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FBDF0A3-85A0-4420-93A9-8C9EDAF6206B}"/>
              </a:ext>
            </a:extLst>
          </p:cNvPr>
          <p:cNvSpPr txBox="1">
            <a:spLocks/>
          </p:cNvSpPr>
          <p:nvPr/>
        </p:nvSpPr>
        <p:spPr>
          <a:xfrm>
            <a:off x="5996363" y="5335735"/>
            <a:ext cx="4916184" cy="1465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CA" sz="4000" dirty="0">
                <a:latin typeface="+mn-lt"/>
              </a:rPr>
              <a:t>hyphae</a:t>
            </a:r>
            <a:endParaRPr lang="en-US" sz="4000" spc="800" dirty="0">
              <a:latin typeface="+mn-lt"/>
            </a:endParaRPr>
          </a:p>
        </p:txBody>
      </p:sp>
      <p:pic>
        <p:nvPicPr>
          <p:cNvPr id="6" name="What is mold">
            <a:hlinkClick r:id="" action="ppaction://media"/>
            <a:extLst>
              <a:ext uri="{FF2B5EF4-FFF2-40B4-BE49-F238E27FC236}">
                <a16:creationId xmlns:a16="http://schemas.microsoft.com/office/drawing/2014/main" id="{B0C16D14-13FE-49FE-B58A-B6E0BFCCF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8613" y="6314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0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58BB-E251-4862-B459-93D20BF9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/>
              <a:t>Black bread mold</a:t>
            </a:r>
          </a:p>
        </p:txBody>
      </p:sp>
      <p:pic>
        <p:nvPicPr>
          <p:cNvPr id="5" name="Content Placeholder 4" descr="A picture containing tool, brush, snow, small&#10;&#10;Description automatically generated">
            <a:extLst>
              <a:ext uri="{FF2B5EF4-FFF2-40B4-BE49-F238E27FC236}">
                <a16:creationId xmlns:a16="http://schemas.microsoft.com/office/drawing/2014/main" id="{B42F01B7-A194-405B-B180-B0A27D7B9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3" r="7123" b="-1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pic>
        <p:nvPicPr>
          <p:cNvPr id="6" name="Black mold">
            <a:hlinkClick r:id="" action="ppaction://media"/>
            <a:extLst>
              <a:ext uri="{FF2B5EF4-FFF2-40B4-BE49-F238E27FC236}">
                <a16:creationId xmlns:a16="http://schemas.microsoft.com/office/drawing/2014/main" id="{FFEAF8DC-1FC3-4783-8AA3-3E450A6DB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0542" y="6285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870A-76D6-4141-82DA-189DD19E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spc="800"/>
              <a:t>Penicillium Bread Mold </a:t>
            </a:r>
          </a:p>
        </p:txBody>
      </p:sp>
      <p:pic>
        <p:nvPicPr>
          <p:cNvPr id="5" name="Content Placeholder 4" descr="A picture containing cake, green, food, sitting&#10;&#10;Description automatically generated">
            <a:extLst>
              <a:ext uri="{FF2B5EF4-FFF2-40B4-BE49-F238E27FC236}">
                <a16:creationId xmlns:a16="http://schemas.microsoft.com/office/drawing/2014/main" id="{F931782B-9942-4533-883F-BE352E60A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297" y="1362698"/>
            <a:ext cx="6220332" cy="4136520"/>
          </a:xfrm>
          <a:prstGeom prst="rect">
            <a:avLst/>
          </a:prstGeom>
        </p:spPr>
      </p:pic>
      <p:pic>
        <p:nvPicPr>
          <p:cNvPr id="6" name="Pentecillium">
            <a:hlinkClick r:id="" action="ppaction://media"/>
            <a:extLst>
              <a:ext uri="{FF2B5EF4-FFF2-40B4-BE49-F238E27FC236}">
                <a16:creationId xmlns:a16="http://schemas.microsoft.com/office/drawing/2014/main" id="{561CE588-0EB5-485D-A89E-D67E19D9D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0629" y="6307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2F0D-6A91-4C22-BAB1-21643F13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500" spc="800"/>
              <a:t>Cladosporium Bread Mold </a:t>
            </a:r>
          </a:p>
        </p:txBody>
      </p:sp>
      <p:pic>
        <p:nvPicPr>
          <p:cNvPr id="5" name="Content Placeholder 4" descr="A piece of bread&#10;&#10;Description automatically generated">
            <a:extLst>
              <a:ext uri="{FF2B5EF4-FFF2-40B4-BE49-F238E27FC236}">
                <a16:creationId xmlns:a16="http://schemas.microsoft.com/office/drawing/2014/main" id="{4E61129C-F2C2-40ED-9B9C-395C60AC5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8" r="18308" b="-1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pic>
        <p:nvPicPr>
          <p:cNvPr id="6" name="Cladosporou">
            <a:hlinkClick r:id="" action="ppaction://media"/>
            <a:extLst>
              <a:ext uri="{FF2B5EF4-FFF2-40B4-BE49-F238E27FC236}">
                <a16:creationId xmlns:a16="http://schemas.microsoft.com/office/drawing/2014/main" id="{1516B6E5-B42D-4005-B760-777DA296C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0542" y="6310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en Mold Goes Airborne – Rabbit Air">
            <a:extLst>
              <a:ext uri="{FF2B5EF4-FFF2-40B4-BE49-F238E27FC236}">
                <a16:creationId xmlns:a16="http://schemas.microsoft.com/office/drawing/2014/main" id="{B966A993-4E9C-462F-A0DD-99C4D2BB1FFA}"/>
              </a:ext>
            </a:extLst>
          </p:cNvPr>
          <p:cNvPicPr/>
          <p:nvPr/>
        </p:nvPicPr>
        <p:blipFill rotWithShape="1">
          <a:blip r:embed="rId4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150"/>
          <a:stretch/>
        </p:blipFill>
        <p:spPr bwMode="auto">
          <a:xfrm>
            <a:off x="264543" y="10"/>
            <a:ext cx="11967714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96B93-D269-4ADB-B8BF-75758F91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spc="800" dirty="0">
                <a:solidFill>
                  <a:srgbClr val="FFFFFF"/>
                </a:solidFill>
              </a:rPr>
              <a:t>spores</a:t>
            </a:r>
          </a:p>
        </p:txBody>
      </p:sp>
      <p:pic>
        <p:nvPicPr>
          <p:cNvPr id="5" name="How does mold grow">
            <a:hlinkClick r:id="" action="ppaction://media"/>
            <a:extLst>
              <a:ext uri="{FF2B5EF4-FFF2-40B4-BE49-F238E27FC236}">
                <a16:creationId xmlns:a16="http://schemas.microsoft.com/office/drawing/2014/main" id="{78ADEB56-60A6-4927-A39A-38805D6AA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5377" y="6238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06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1336-DD1A-4D54-8A2A-97A8C093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does mold get energy?</a:t>
            </a:r>
          </a:p>
        </p:txBody>
      </p:sp>
      <p:pic>
        <p:nvPicPr>
          <p:cNvPr id="4" name="More info">
            <a:hlinkClick r:id="" action="ppaction://media"/>
            <a:extLst>
              <a:ext uri="{FF2B5EF4-FFF2-40B4-BE49-F238E27FC236}">
                <a16:creationId xmlns:a16="http://schemas.microsoft.com/office/drawing/2014/main" id="{5F7AD643-E4B6-48A1-969F-B440605B1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5781" y="623193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2A471-06CC-4197-8A9A-17B1E5A6C0D7}"/>
              </a:ext>
            </a:extLst>
          </p:cNvPr>
          <p:cNvSpPr txBox="1"/>
          <p:nvPr/>
        </p:nvSpPr>
        <p:spPr>
          <a:xfrm>
            <a:off x="1631235" y="1874517"/>
            <a:ext cx="9419207" cy="25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DO NOT use photosynthesis to receive energy </a:t>
            </a:r>
            <a:br>
              <a:rPr lang="en-CA" dirty="0"/>
            </a:br>
            <a:r>
              <a:rPr lang="en-CA" dirty="0"/>
              <a:t>&gt; they rely on organic matter to provide energy.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Conditions are usually more favourable in dark areas, BUT mold grows in both the light and dark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Grows best in warm, humid environment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Best between 77 degrees F and 86 degrees F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Require water to grow and spread, need oxygen to survive.</a:t>
            </a:r>
          </a:p>
        </p:txBody>
      </p:sp>
    </p:spTree>
    <p:extLst>
      <p:ext uri="{BB962C8B-B14F-4D97-AF65-F5344CB8AC3E}">
        <p14:creationId xmlns:p14="http://schemas.microsoft.com/office/powerpoint/2010/main" val="30223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26CDF-5670-446D-9D29-CD0E3CC5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000" spc="800"/>
              <a:t>LED light mechanics 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3EA49300-D933-445D-B34C-60C556ABA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920" y="1291472"/>
            <a:ext cx="3851640" cy="4279600"/>
          </a:xfrm>
          <a:prstGeom prst="rect">
            <a:avLst/>
          </a:prstGeom>
        </p:spPr>
      </p:pic>
      <p:pic>
        <p:nvPicPr>
          <p:cNvPr id="6" name="LED 1">
            <a:hlinkClick r:id="" action="ppaction://media"/>
            <a:extLst>
              <a:ext uri="{FF2B5EF4-FFF2-40B4-BE49-F238E27FC236}">
                <a16:creationId xmlns:a16="http://schemas.microsoft.com/office/drawing/2014/main" id="{993F695F-1D73-4B9A-B8B2-1244B28A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1070" y="6211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2CC331D-4693-4B3D-9C62-B15D2156F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040" y="643466"/>
            <a:ext cx="7409920" cy="4927597"/>
          </a:xfrm>
          <a:prstGeom prst="rect">
            <a:avLst/>
          </a:prstGeom>
        </p:spPr>
      </p:pic>
      <p:pic>
        <p:nvPicPr>
          <p:cNvPr id="6" name="led 2">
            <a:hlinkClick r:id="" action="ppaction://media"/>
            <a:extLst>
              <a:ext uri="{FF2B5EF4-FFF2-40B4-BE49-F238E27FC236}">
                <a16:creationId xmlns:a16="http://schemas.microsoft.com/office/drawing/2014/main" id="{7AB3A978-0FE7-42D4-9F88-753354AFD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2905" y="6256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2F2D85EFB5BB468A4829F7890B82CB" ma:contentTypeVersion="12" ma:contentTypeDescription="Create a new document." ma:contentTypeScope="" ma:versionID="6cd86599b71ea6b2f815a80bf3d670fc">
  <xsd:schema xmlns:xsd="http://www.w3.org/2001/XMLSchema" xmlns:xs="http://www.w3.org/2001/XMLSchema" xmlns:p="http://schemas.microsoft.com/office/2006/metadata/properties" xmlns:ns3="f512b929-b1ad-4f6c-9e8c-327894b52c61" xmlns:ns4="7aa2e845-061b-4c1b-a22c-3a63b7e349cf" targetNamespace="http://schemas.microsoft.com/office/2006/metadata/properties" ma:root="true" ma:fieldsID="36ab3a98d368a6370e6bee4746ce9832" ns3:_="" ns4:_="">
    <xsd:import namespace="f512b929-b1ad-4f6c-9e8c-327894b52c61"/>
    <xsd:import namespace="7aa2e845-061b-4c1b-a22c-3a63b7e349c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2b929-b1ad-4f6c-9e8c-327894b52c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2e845-061b-4c1b-a22c-3a63b7e349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D7E748-2A81-4BA8-84C6-BBAFC3E793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12b929-b1ad-4f6c-9e8c-327894b52c61"/>
    <ds:schemaRef ds:uri="7aa2e845-061b-4c1b-a22c-3a63b7e349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7F1617-58F5-4236-9C60-109C578F9D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1B56BC-604C-47BD-A7B5-0CA7B1D52361}">
  <ds:schemaRefs>
    <ds:schemaRef ds:uri="7aa2e845-061b-4c1b-a22c-3a63b7e349cf"/>
    <ds:schemaRef ds:uri="http://purl.org/dc/dcmitype/"/>
    <ds:schemaRef ds:uri="http://www.w3.org/XML/1998/namespace"/>
    <ds:schemaRef ds:uri="http://purl.org/dc/terms/"/>
    <ds:schemaRef ds:uri="http://purl.org/dc/elements/1.1/"/>
    <ds:schemaRef ds:uri="f512b929-b1ad-4f6c-9e8c-327894b52c61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518</Words>
  <Application>Microsoft Office PowerPoint</Application>
  <PresentationFormat>Widescreen</PresentationFormat>
  <Paragraphs>30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Impact</vt:lpstr>
      <vt:lpstr>Badge</vt:lpstr>
      <vt:lpstr>How do the different wavelengths of visible light affect the growth of mold?</vt:lpstr>
      <vt:lpstr>What is mold?</vt:lpstr>
      <vt:lpstr>Black bread mold</vt:lpstr>
      <vt:lpstr>Penicillium Bread Mold </vt:lpstr>
      <vt:lpstr>Cladosporium Bread Mold </vt:lpstr>
      <vt:lpstr>spores</vt:lpstr>
      <vt:lpstr>How does mold get energy?</vt:lpstr>
      <vt:lpstr>LED light mechanics </vt:lpstr>
      <vt:lpstr>PowerPoint Presentation</vt:lpstr>
      <vt:lpstr>conclusion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the different wavelengths of visible light affect the growth of mold?</dc:title>
  <dc:creator>Indy Delb</dc:creator>
  <cp:lastModifiedBy>Indy Delb</cp:lastModifiedBy>
  <cp:revision>1</cp:revision>
  <dcterms:created xsi:type="dcterms:W3CDTF">2020-06-04T00:19:51Z</dcterms:created>
  <dcterms:modified xsi:type="dcterms:W3CDTF">2020-06-04T04:48:57Z</dcterms:modified>
</cp:coreProperties>
</file>