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5S-Dume, Paul" initials="1P" lastIdx="1" clrIdx="0">
    <p:extLst>
      <p:ext uri="{19B8F6BF-5375-455C-9EA6-DF929625EA0E}">
        <p15:presenceInfo xmlns:p15="http://schemas.microsoft.com/office/powerpoint/2012/main" userId="125S-Dume, Pa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25S-Dume, Paul" userId="630e7ed8-e430-4b00-9dbf-5a7c7cdf9545" providerId="ADAL" clId="{FB813B26-CF63-42B1-A435-981143FC0E06}"/>
    <pc:docChg chg="custSel modSld">
      <pc:chgData name="125S-Dume, Paul" userId="630e7ed8-e430-4b00-9dbf-5a7c7cdf9545" providerId="ADAL" clId="{FB813B26-CF63-42B1-A435-981143FC0E06}" dt="2020-01-14T18:52:59.531" v="77" actId="20577"/>
      <pc:docMkLst>
        <pc:docMk/>
      </pc:docMkLst>
      <pc:sldChg chg="modSp">
        <pc:chgData name="125S-Dume, Paul" userId="630e7ed8-e430-4b00-9dbf-5a7c7cdf9545" providerId="ADAL" clId="{FB813B26-CF63-42B1-A435-981143FC0E06}" dt="2020-01-14T18:52:59.531" v="77" actId="20577"/>
        <pc:sldMkLst>
          <pc:docMk/>
          <pc:sldMk cId="3081686195" sldId="261"/>
        </pc:sldMkLst>
        <pc:spChg chg="mod">
          <ac:chgData name="125S-Dume, Paul" userId="630e7ed8-e430-4b00-9dbf-5a7c7cdf9545" providerId="ADAL" clId="{FB813B26-CF63-42B1-A435-981143FC0E06}" dt="2020-01-14T18:52:59.531" v="77" actId="20577"/>
          <ac:spMkLst>
            <pc:docMk/>
            <pc:sldMk cId="3081686195" sldId="261"/>
            <ac:spMk id="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2T18:16:24.008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15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00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52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13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559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94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00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54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32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62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140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D9EC-FDFB-46F9-88DE-B885E5F2AF4C}" type="datetimeFigureOut">
              <a:rPr lang="en-CA" smtClean="0"/>
              <a:t>2020-01-14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7CADF-BE19-420D-A683-6C9BEEF386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7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fishing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5065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r>
              <a:rPr lang="en-CA" sz="4000" dirty="0"/>
              <a:t>La </a:t>
            </a:r>
            <a:r>
              <a:rPr lang="fr-CA" sz="4000" dirty="0"/>
              <a:t>Pêche</a:t>
            </a:r>
            <a:r>
              <a:rPr lang="en-CA" sz="4000" dirty="0"/>
              <a:t> 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By: Paul Dume</a:t>
            </a:r>
          </a:p>
        </p:txBody>
      </p:sp>
    </p:spTree>
    <p:extLst>
      <p:ext uri="{BB962C8B-B14F-4D97-AF65-F5344CB8AC3E}">
        <p14:creationId xmlns:p14="http://schemas.microsoft.com/office/powerpoint/2010/main" val="86606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ish jumping transparent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b="3481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CA" sz="3600">
                <a:latin typeface="Baskerville Old Face" panose="02020602080505020303" pitchFamily="18" charset="0"/>
              </a:rPr>
              <a:t>Intro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6" y="3417573"/>
            <a:ext cx="5031222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000" dirty="0">
                <a:latin typeface="Baskerville Old Face" panose="02020602080505020303" pitchFamily="18" charset="0"/>
              </a:rPr>
              <a:t>Bonjour</a:t>
            </a:r>
            <a:r>
              <a:rPr lang="fr-CA" sz="2000" dirty="0">
                <a:latin typeface="Baskerville Old Face" panose="02020602080505020303" pitchFamily="18" charset="0"/>
              </a:rPr>
              <a:t> je m’appelle Paul Dume.</a:t>
            </a:r>
            <a:br>
              <a:rPr lang="fr-CA" sz="2000" dirty="0">
                <a:latin typeface="Baskerville Old Face" panose="02020602080505020303" pitchFamily="18" charset="0"/>
              </a:rPr>
            </a:br>
            <a:r>
              <a:rPr lang="fr-CA" sz="2000" dirty="0">
                <a:latin typeface="Baskerville Old Face" panose="02020602080505020303" pitchFamily="18" charset="0"/>
              </a:rPr>
              <a:t>Mon projet et sur la Pêche.</a:t>
            </a:r>
            <a:br>
              <a:rPr lang="fr-CA" sz="2000" dirty="0">
                <a:latin typeface="Baskerville Old Face" panose="02020602080505020303" pitchFamily="18" charset="0"/>
              </a:rPr>
            </a:br>
            <a:r>
              <a:rPr lang="fr-CA" sz="2000" dirty="0">
                <a:latin typeface="Baskerville Old Face" panose="02020602080505020303" pitchFamily="18" charset="0"/>
              </a:rPr>
              <a:t>J’adore la Pêche avec ma famille et mon amie.</a:t>
            </a:r>
          </a:p>
          <a:p>
            <a:pPr marL="0" indent="0">
              <a:buNone/>
            </a:pPr>
            <a:endParaRPr lang="fr-CA" sz="2000" dirty="0">
              <a:latin typeface="Baskerville Old Face" panose="02020602080505020303" pitchFamily="18" charset="0"/>
            </a:endParaRP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01102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78" y="952141"/>
            <a:ext cx="3049933" cy="14189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>
                <a:latin typeface="Baskerville Old Face" panose="02020602080505020303" pitchFamily="18" charset="0"/>
              </a:rPr>
              <a:t>L’equipement</a:t>
            </a:r>
            <a:br>
              <a:rPr lang="en-US" sz="4000" dirty="0">
                <a:latin typeface="Baskerville Old Face" panose="02020602080505020303" pitchFamily="18" charset="0"/>
              </a:rPr>
            </a:br>
            <a:br>
              <a:rPr lang="en-US" sz="1600" dirty="0">
                <a:latin typeface="Baskerville Old Face" panose="02020602080505020303" pitchFamily="18" charset="0"/>
              </a:rPr>
            </a:br>
            <a:r>
              <a:rPr lang="en-US" sz="1800" dirty="0">
                <a:latin typeface="Baskerville Old Face" panose="02020602080505020303" pitchFamily="18" charset="0"/>
              </a:rPr>
              <a:t>Pour </a:t>
            </a:r>
            <a:r>
              <a:rPr lang="en-US" sz="1800" dirty="0" err="1">
                <a:latin typeface="Baskerville Old Face" panose="02020602080505020303" pitchFamily="18" charset="0"/>
              </a:rPr>
              <a:t>aller</a:t>
            </a:r>
            <a:r>
              <a:rPr lang="en-US" sz="1800" dirty="0">
                <a:latin typeface="Baskerville Old Face" panose="02020602080505020303" pitchFamily="18" charset="0"/>
              </a:rPr>
              <a:t> dans </a:t>
            </a:r>
            <a:r>
              <a:rPr lang="en-US" sz="1800" dirty="0" err="1">
                <a:latin typeface="Baskerville Old Face" panose="02020602080505020303" pitchFamily="18" charset="0"/>
              </a:rPr>
              <a:t>l’eau</a:t>
            </a:r>
            <a:r>
              <a:rPr lang="en-US" sz="1800" dirty="0">
                <a:latin typeface="Baskerville Old Face" panose="02020602080505020303" pitchFamily="18" charset="0"/>
              </a:rPr>
              <a:t>, tu as besoin,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187" y="2371080"/>
            <a:ext cx="3467519" cy="1399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Baskerville Old Face" panose="02020602080505020303" pitchFamily="18" charset="0"/>
              </a:rPr>
              <a:t>1. </a:t>
            </a:r>
            <a:r>
              <a:rPr lang="en-US" sz="1600" dirty="0" err="1">
                <a:latin typeface="Baskerville Old Face" panose="02020602080505020303" pitchFamily="18" charset="0"/>
              </a:rPr>
              <a:t>Une</a:t>
            </a:r>
            <a:r>
              <a:rPr lang="en-US" sz="1600" dirty="0">
                <a:latin typeface="Baskerville Old Face" panose="02020602080505020303" pitchFamily="18" charset="0"/>
              </a:rPr>
              <a:t> couple de </a:t>
            </a:r>
            <a:r>
              <a:rPr lang="en-US" sz="1600" dirty="0" err="1">
                <a:latin typeface="Baskerville Old Face" panose="02020602080505020303" pitchFamily="18" charset="0"/>
              </a:rPr>
              <a:t>cuissardes</a:t>
            </a:r>
            <a:r>
              <a:rPr lang="en-US" sz="1600" dirty="0">
                <a:latin typeface="Baskerville Old Face" panose="02020602080505020303" pitchFamily="18" charset="0"/>
              </a:rPr>
              <a:t>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Baskerville Old Face" panose="02020602080505020303" pitchFamily="18" charset="0"/>
              </a:rPr>
              <a:t>2. Un gilet de </a:t>
            </a:r>
            <a:r>
              <a:rPr lang="en-US" sz="1600" dirty="0" err="1">
                <a:latin typeface="Baskerville Old Face" panose="02020602080505020303" pitchFamily="18" charset="0"/>
              </a:rPr>
              <a:t>pêche</a:t>
            </a:r>
            <a:endParaRPr lang="en-US" sz="1600" dirty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Baskerville Old Face" panose="02020602080505020303" pitchFamily="18" charset="0"/>
              </a:rPr>
              <a:t>3. </a:t>
            </a:r>
            <a:r>
              <a:rPr lang="en-US" sz="1600" dirty="0" err="1">
                <a:latin typeface="Baskerville Old Face" panose="02020602080505020303" pitchFamily="18" charset="0"/>
              </a:rPr>
              <a:t>Une</a:t>
            </a:r>
            <a:r>
              <a:rPr lang="en-US" sz="1600" dirty="0">
                <a:latin typeface="Baskerville Old Face" panose="02020602080505020303" pitchFamily="18" charset="0"/>
              </a:rPr>
              <a:t> </a:t>
            </a:r>
            <a:r>
              <a:rPr lang="en-US" sz="1600" dirty="0" err="1">
                <a:latin typeface="Baskerville Old Face" panose="02020602080505020303" pitchFamily="18" charset="0"/>
              </a:rPr>
              <a:t>coffre</a:t>
            </a:r>
            <a:r>
              <a:rPr lang="en-US" sz="1600" dirty="0">
                <a:latin typeface="Baskerville Old Face" panose="02020602080505020303" pitchFamily="18" charset="0"/>
              </a:rPr>
              <a:t> a </a:t>
            </a:r>
            <a:r>
              <a:rPr lang="en-US" sz="1600" dirty="0" err="1">
                <a:latin typeface="Baskerville Old Face" panose="02020602080505020303" pitchFamily="18" charset="0"/>
              </a:rPr>
              <a:t>pêche</a:t>
            </a:r>
            <a:r>
              <a:rPr lang="en-US" sz="1600" dirty="0">
                <a:latin typeface="Baskerville Old Face" panose="02020602080505020303" pitchFamily="18" charset="0"/>
              </a:rPr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mage result for g4 waders with transparent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9" r="2" b="29693"/>
          <a:stretch/>
        </p:blipFill>
        <p:spPr bwMode="auto"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" b="2"/>
          <a:stretch/>
        </p:blipFill>
        <p:spPr bwMode="auto"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Image result for fishing vest with transparent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8" r="-1" b="878"/>
          <a:stretch/>
        </p:blipFill>
        <p:spPr bwMode="auto"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53152" y="4271024"/>
            <a:ext cx="27607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Baskerville Old Face" panose="02020602080505020303" pitchFamily="18" charset="0"/>
              </a:rPr>
              <a:t>1. Une couple de cuissardes est utilise pour aller dans l’eau. 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553750" y="6095089"/>
            <a:ext cx="34993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Baskerville Old Face" panose="02020602080505020303" pitchFamily="18" charset="0"/>
              </a:rPr>
              <a:t>2. Un gilet de pêche est utilise pour a tenir l’</a:t>
            </a:r>
            <a:r>
              <a:rPr lang="fr-CA" sz="1400" dirty="0" err="1">
                <a:latin typeface="Baskerville Old Face" panose="02020602080505020303" pitchFamily="18" charset="0"/>
              </a:rPr>
              <a:t>equipement</a:t>
            </a:r>
            <a:r>
              <a:rPr lang="fr-CA" sz="1400" dirty="0">
                <a:latin typeface="Baskerville Old Face" panose="02020602080505020303" pitchFamily="18" charset="0"/>
              </a:rPr>
              <a:t> de pêche et le poisson.  </a:t>
            </a:r>
          </a:p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633545" y="1123960"/>
            <a:ext cx="38158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Baskerville Old Face" panose="02020602080505020303" pitchFamily="18" charset="0"/>
              </a:rPr>
              <a:t>3. Une coffre a pêche est utilise pour a tenir l’</a:t>
            </a:r>
            <a:r>
              <a:rPr lang="fr-CA" sz="1400" dirty="0" err="1">
                <a:latin typeface="Baskerville Old Face" panose="02020602080505020303" pitchFamily="18" charset="0"/>
              </a:rPr>
              <a:t>equipement</a:t>
            </a:r>
            <a:r>
              <a:rPr lang="fr-CA" sz="1400" dirty="0">
                <a:latin typeface="Baskerville Old Face" panose="02020602080505020303" pitchFamily="18" charset="0"/>
              </a:rPr>
              <a:t>  de pêche et appât.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5623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52" y="211782"/>
            <a:ext cx="4746436" cy="1344975"/>
          </a:xfrm>
        </p:spPr>
        <p:txBody>
          <a:bodyPr>
            <a:normAutofit/>
          </a:bodyPr>
          <a:lstStyle/>
          <a:p>
            <a:r>
              <a:rPr lang="en-CA" sz="4000" dirty="0" err="1">
                <a:latin typeface="Baskerville Old Face" panose="02020602080505020303" pitchFamily="18" charset="0"/>
              </a:rPr>
              <a:t>L’equipement</a:t>
            </a:r>
            <a:r>
              <a:rPr lang="en-CA" sz="40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65" y="1190353"/>
            <a:ext cx="3394583" cy="148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dirty="0">
                <a:latin typeface="Baskerville Old Face" panose="02020602080505020303" pitchFamily="18" charset="0"/>
              </a:rPr>
              <a:t>4. Un épuisette en caoutchouc </a:t>
            </a:r>
          </a:p>
          <a:p>
            <a:pPr marL="0" indent="0">
              <a:buNone/>
            </a:pPr>
            <a:r>
              <a:rPr lang="fr-CA" sz="1600" dirty="0">
                <a:latin typeface="Baskerville Old Face" panose="02020602080505020303" pitchFamily="18" charset="0"/>
              </a:rPr>
              <a:t>5. Une canne a pêche </a:t>
            </a:r>
          </a:p>
          <a:p>
            <a:pPr marL="0" indent="0">
              <a:buNone/>
            </a:pPr>
            <a:r>
              <a:rPr lang="fr-CA" sz="1600" dirty="0">
                <a:latin typeface="Baskerville Old Face" panose="02020602080505020303" pitchFamily="18" charset="0"/>
              </a:rPr>
              <a:t>6. Un moulinet de pêche </a:t>
            </a:r>
          </a:p>
          <a:p>
            <a:pPr marL="0" indent="0">
              <a:buNone/>
            </a:pPr>
            <a:r>
              <a:rPr lang="fr-CA" sz="1600" dirty="0">
                <a:latin typeface="Baskerville Old Face" panose="02020602080505020303" pitchFamily="18" charset="0"/>
              </a:rPr>
              <a:t>7. Et une pêche bâton de frappe</a:t>
            </a:r>
          </a:p>
          <a:p>
            <a:endParaRPr lang="en-CA" sz="2000" dirty="0"/>
          </a:p>
        </p:txBody>
      </p:sp>
      <p:pic>
        <p:nvPicPr>
          <p:cNvPr id="4098" name="Picture 2" descr="Image result for fish baton with transpare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03" y="560306"/>
            <a:ext cx="2456931" cy="24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shing net with 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332" y="725191"/>
            <a:ext cx="2456931" cy="24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ishing reel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61189" y="3359989"/>
            <a:ext cx="2456931" cy="24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shing rod without re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332" y="3359988"/>
            <a:ext cx="2456930" cy="24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356" y="5445973"/>
            <a:ext cx="45297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skerville Old Face" panose="02020602080505020303" pitchFamily="18" charset="0"/>
              </a:rPr>
              <a:t>7. Et une pêche bâton de frappe est utilise pour la tuer le poisson.</a:t>
            </a:r>
          </a:p>
          <a:p>
            <a:pPr marL="342900" indent="-342900">
              <a:buAutoNum type="arabicPeriod"/>
            </a:pP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410649" y="4645754"/>
            <a:ext cx="4319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skerville Old Face" panose="02020602080505020303" pitchFamily="18" charset="0"/>
              </a:rPr>
              <a:t>6. Une moulinet de pêche est utilise bobine le poisson sur le terrain.</a:t>
            </a:r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10649" y="3807269"/>
            <a:ext cx="4319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skerville Old Face" panose="02020602080505020303" pitchFamily="18" charset="0"/>
              </a:rPr>
              <a:t>5. Une canne a pêche est utilise le hameçons sur le poisson.</a:t>
            </a: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30451" y="2997589"/>
            <a:ext cx="429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Baskerville Old Face" panose="02020602080505020303" pitchFamily="18" charset="0"/>
              </a:rPr>
              <a:t>4. Un épuisette en caoutchouc est utilise pour apporter le poisson toi.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9303" y="1450217"/>
            <a:ext cx="1301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4.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0697" y="3976546"/>
            <a:ext cx="1301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3598" y="3637992"/>
            <a:ext cx="1301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6.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1476" y="840167"/>
            <a:ext cx="1301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3642876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141" y="542492"/>
            <a:ext cx="4668257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>
                <a:latin typeface="Baskerville Old Face" panose="02020602080505020303" pitchFamily="18" charset="0"/>
              </a:rPr>
              <a:t>L’equipement</a:t>
            </a:r>
            <a:r>
              <a:rPr lang="en-US" dirty="0"/>
              <a:t> </a:t>
            </a:r>
            <a:br>
              <a:rPr lang="en-US" dirty="0"/>
            </a:br>
            <a:br>
              <a:rPr lang="en-US" sz="1600" dirty="0"/>
            </a:br>
            <a:r>
              <a:rPr lang="en-US" sz="1800" dirty="0">
                <a:latin typeface="Baskerville Old Face" panose="02020602080505020303" pitchFamily="18" charset="0"/>
              </a:rPr>
              <a:t>Dans la </a:t>
            </a:r>
            <a:r>
              <a:rPr lang="en-US" sz="1800" dirty="0" err="1">
                <a:latin typeface="Baskerville Old Face" panose="02020602080505020303" pitchFamily="18" charset="0"/>
              </a:rPr>
              <a:t>coffre</a:t>
            </a:r>
            <a:r>
              <a:rPr lang="en-US" sz="1800" dirty="0">
                <a:latin typeface="Baskerville Old Face" panose="02020602080505020303" pitchFamily="18" charset="0"/>
              </a:rPr>
              <a:t> de </a:t>
            </a:r>
            <a:r>
              <a:rPr lang="en-US" sz="1800" dirty="0" err="1">
                <a:latin typeface="Baskerville Old Face" panose="02020602080505020303" pitchFamily="18" charset="0"/>
              </a:rPr>
              <a:t>pêche</a:t>
            </a:r>
            <a:r>
              <a:rPr lang="en-US" sz="1800" dirty="0">
                <a:latin typeface="Baskerville Old Face" panose="02020602080505020303" pitchFamily="18" charset="0"/>
              </a:rPr>
              <a:t> tu </a:t>
            </a:r>
            <a:r>
              <a:rPr lang="en-US" sz="1800" dirty="0" err="1">
                <a:latin typeface="Baskerville Old Face" panose="02020602080505020303" pitchFamily="18" charset="0"/>
              </a:rPr>
              <a:t>mettre</a:t>
            </a:r>
            <a:r>
              <a:rPr lang="en-US" sz="1800" dirty="0">
                <a:latin typeface="Baskerville Old Face" panose="02020602080505020303" pitchFamily="18" charset="0"/>
              </a:rPr>
              <a:t>, </a:t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 bwMode="auto">
          <a:xfrm>
            <a:off x="3550820" y="266023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9" b="-1"/>
          <a:stretch/>
        </p:blipFill>
        <p:spPr bwMode="auto"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" r="-2" b="7843"/>
          <a:stretch/>
        </p:blipFill>
        <p:spPr bwMode="auto">
          <a:xfrm>
            <a:off x="4825" y="4002440"/>
            <a:ext cx="3160406" cy="285556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6142" y="1917706"/>
            <a:ext cx="4668256" cy="1465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600" dirty="0">
                <a:latin typeface="Baskerville Old Face" panose="02020602080505020303" pitchFamily="18" charset="0"/>
              </a:rPr>
              <a:t>Un fil a </a:t>
            </a:r>
            <a:r>
              <a:rPr lang="en-US" sz="1600" dirty="0" err="1">
                <a:latin typeface="Baskerville Old Face" panose="02020602080505020303" pitchFamily="18" charset="0"/>
              </a:rPr>
              <a:t>pêche</a:t>
            </a:r>
            <a:endParaRPr lang="en-US" sz="16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600" dirty="0" err="1">
                <a:latin typeface="Baskerville Old Face" panose="02020602080505020303" pitchFamily="18" charset="0"/>
              </a:rPr>
              <a:t>D’emerillon</a:t>
            </a:r>
            <a:r>
              <a:rPr lang="en-US" sz="1600" dirty="0">
                <a:latin typeface="Baskerville Old Face" panose="02020602080505020303" pitchFamily="18" charset="0"/>
              </a:rPr>
              <a:t> a </a:t>
            </a:r>
            <a:r>
              <a:rPr lang="en-US" sz="1600" dirty="0" err="1">
                <a:latin typeface="Baskerville Old Face" panose="02020602080505020303" pitchFamily="18" charset="0"/>
              </a:rPr>
              <a:t>agrafe</a:t>
            </a:r>
            <a:endParaRPr lang="en-US" sz="16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600" dirty="0">
                <a:latin typeface="Baskerville Old Face" panose="02020602080505020303" pitchFamily="18" charset="0"/>
              </a:rPr>
              <a:t>Du </a:t>
            </a:r>
            <a:r>
              <a:rPr lang="en-US" sz="1600" dirty="0" err="1">
                <a:latin typeface="Baskerville Old Face" panose="02020602080505020303" pitchFamily="18" charset="0"/>
              </a:rPr>
              <a:t>pesees</a:t>
            </a:r>
            <a:r>
              <a:rPr lang="en-US" sz="1600" dirty="0">
                <a:latin typeface="Baskerville Old Face" panose="02020602080505020303" pitchFamily="18" charset="0"/>
              </a:rPr>
              <a:t> 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1081" y="663675"/>
            <a:ext cx="30509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skerville Old Face" panose="02020602080505020303" pitchFamily="18" charset="0"/>
              </a:rPr>
              <a:t>1. Fil a pêche est utilise pour liage nœuds et hameçons et appât.</a:t>
            </a:r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394530" y="5978032"/>
            <a:ext cx="3332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skerville Old Face" panose="02020602080505020303" pitchFamily="18" charset="0"/>
              </a:rPr>
              <a:t>2. Une émerillon a agrafe est utilise pour liage nœuds pour le leader et le principal fil de pêche.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2634" y="4314306"/>
            <a:ext cx="333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skerville Old Face" panose="02020602080505020303" pitchFamily="18" charset="0"/>
              </a:rPr>
              <a:t>3. Une pesées est utilisé pour de sombrer le fil de pêche alors le poisson mange l'</a:t>
            </a:r>
            <a:r>
              <a:rPr lang="fr-FR" sz="1400" dirty="0" err="1">
                <a:latin typeface="Baskerville Old Face" panose="02020602080505020303" pitchFamily="18" charset="0"/>
              </a:rPr>
              <a:t>appat</a:t>
            </a:r>
            <a:endParaRPr lang="en-C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718" y="4462824"/>
            <a:ext cx="6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Baskerville Old Face" panose="02020602080505020303" pitchFamily="18" charset="0"/>
              </a:rPr>
              <a:t>2</a:t>
            </a:r>
            <a:r>
              <a:rPr lang="en-CA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0373" y="3238500"/>
            <a:ext cx="6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Baskerville Old Face" panose="02020602080505020303" pitchFamily="18" charset="0"/>
              </a:rPr>
              <a:t>3.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52433" y="1205274"/>
            <a:ext cx="6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Baskerville Old Face" panose="02020602080505020303" pitchFamily="18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555360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tx1">
                <a:lumMod val="50000"/>
                <a:lumOff val="50000"/>
              </a:schemeClr>
            </a:gs>
            <a:gs pos="0">
              <a:schemeClr val="tx1">
                <a:lumMod val="75000"/>
                <a:lumOff val="25000"/>
              </a:schemeClr>
            </a:gs>
            <a:gs pos="65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135923" cy="645990"/>
          </a:xfrm>
        </p:spPr>
        <p:txBody>
          <a:bodyPr>
            <a:normAutofit fontScale="90000"/>
          </a:bodyPr>
          <a:lstStyle/>
          <a:p>
            <a:r>
              <a:rPr lang="en-CA" sz="4000" dirty="0" err="1">
                <a:latin typeface="Baskerville Old Face" panose="02020602080505020303" pitchFamily="18" charset="0"/>
              </a:rPr>
              <a:t>L’equipement</a:t>
            </a:r>
            <a:r>
              <a:rPr lang="en-C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640987"/>
            <a:ext cx="2458915" cy="1418737"/>
          </a:xfrm>
        </p:spPr>
        <p:txBody>
          <a:bodyPr/>
          <a:lstStyle/>
          <a:p>
            <a:pPr marL="0" indent="0">
              <a:buNone/>
            </a:pPr>
            <a:r>
              <a:rPr lang="en-CA" sz="1400" dirty="0">
                <a:latin typeface="Baskerville Old Face" panose="02020602080505020303" pitchFamily="18" charset="0"/>
              </a:rPr>
              <a:t>4. Un </a:t>
            </a:r>
            <a:r>
              <a:rPr lang="en-CA" sz="1400" dirty="0" err="1">
                <a:latin typeface="Baskerville Old Face" panose="02020602080505020303" pitchFamily="18" charset="0"/>
              </a:rPr>
              <a:t>couteau</a:t>
            </a:r>
            <a:r>
              <a:rPr lang="en-CA" sz="1400" dirty="0">
                <a:latin typeface="Baskerville Old Face" panose="02020602080505020303" pitchFamily="18" charset="0"/>
              </a:rPr>
              <a:t> a filet</a:t>
            </a:r>
          </a:p>
          <a:p>
            <a:pPr marL="0" indent="0">
              <a:buNone/>
            </a:pPr>
            <a:r>
              <a:rPr lang="en-CA" sz="1400" dirty="0">
                <a:latin typeface="Baskerville Old Face" panose="02020602080505020303" pitchFamily="18" charset="0"/>
              </a:rPr>
              <a:t>5. Des </a:t>
            </a:r>
            <a:r>
              <a:rPr lang="en-CA" sz="1400" dirty="0" err="1">
                <a:latin typeface="Baskerville Old Face" panose="02020602080505020303" pitchFamily="18" charset="0"/>
              </a:rPr>
              <a:t>cuilleres</a:t>
            </a:r>
            <a:r>
              <a:rPr lang="en-CA" sz="1400" dirty="0">
                <a:latin typeface="Baskerville Old Face" panose="02020602080505020303" pitchFamily="18" charset="0"/>
              </a:rPr>
              <a:t> de </a:t>
            </a:r>
            <a:r>
              <a:rPr lang="en-CA" sz="1400" dirty="0" err="1">
                <a:latin typeface="Baskerville Old Face" panose="02020602080505020303" pitchFamily="18" charset="0"/>
              </a:rPr>
              <a:t>peche</a:t>
            </a:r>
            <a:r>
              <a:rPr lang="en-CA" sz="1400" dirty="0">
                <a:latin typeface="Baskerville Old Face" panose="02020602080505020303" pitchFamily="18" charset="0"/>
              </a:rPr>
              <a:t>  </a:t>
            </a:r>
          </a:p>
          <a:p>
            <a:pPr marL="0" indent="0">
              <a:buNone/>
            </a:pPr>
            <a:r>
              <a:rPr lang="en-CA" sz="1400" dirty="0">
                <a:latin typeface="Baskerville Old Face" panose="02020602080505020303" pitchFamily="18" charset="0"/>
              </a:rPr>
              <a:t>6. Une </a:t>
            </a:r>
            <a:r>
              <a:rPr lang="en-CA" sz="1400" dirty="0" err="1">
                <a:latin typeface="Baskerville Old Face" panose="02020602080505020303" pitchFamily="18" charset="0"/>
              </a:rPr>
              <a:t>Pince</a:t>
            </a:r>
            <a:r>
              <a:rPr lang="en-CA" sz="1400" dirty="0">
                <a:latin typeface="Baskerville Old Face" panose="02020602080505020303" pitchFamily="18" charset="0"/>
              </a:rPr>
              <a:t> a long </a:t>
            </a:r>
            <a:r>
              <a:rPr lang="en-CA" sz="1400" dirty="0" err="1">
                <a:latin typeface="Baskerville Old Face" panose="02020602080505020303" pitchFamily="18" charset="0"/>
              </a:rPr>
              <a:t>bec</a:t>
            </a:r>
            <a:endParaRPr lang="en-CA" sz="1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CA" sz="1400" dirty="0">
                <a:latin typeface="Baskerville Old Face" panose="02020602080505020303" pitchFamily="18" charset="0"/>
              </a:rPr>
              <a:t>7. Et beaucoup de </a:t>
            </a:r>
            <a:r>
              <a:rPr lang="en-CA" sz="1400" dirty="0" err="1">
                <a:latin typeface="Baskerville Old Face" panose="02020602080505020303" pitchFamily="18" charset="0"/>
              </a:rPr>
              <a:t>bouchon</a:t>
            </a:r>
            <a:endParaRPr lang="en-CA" sz="1400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055077" y="3762053"/>
            <a:ext cx="3332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skerville Old Face" panose="02020602080505020303" pitchFamily="18" charset="0"/>
              </a:rPr>
              <a:t>4. Une couteau a filet coute le poisson après tu tuer le poisson. Il est utilise a faire nourriture.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761285" y="5594543"/>
            <a:ext cx="388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skerville Old Face" panose="02020602080505020303" pitchFamily="18" charset="0"/>
              </a:rPr>
              <a:t>6. Le pince a long bec est utilise pour en prenant le hameçons sur pour bouche le poisson.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5539" y="2350355"/>
            <a:ext cx="3332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skerville Old Face" panose="02020602080505020303" pitchFamily="18" charset="0"/>
              </a:rPr>
              <a:t>7. Le bouchon est utilise pour faisant le fil de pêche flotter sur l'eau et le leader fil de couler</a:t>
            </a:r>
            <a:r>
              <a:rPr lang="fr-FR" sz="1400" dirty="0"/>
              <a:t>.</a:t>
            </a: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385539" y="540720"/>
            <a:ext cx="333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skerville Old Face" panose="02020602080505020303" pitchFamily="18" charset="0"/>
              </a:rPr>
              <a:t>5. Cuillères de pêche est utilise pour attirer le poisson et a attraper.</a:t>
            </a:r>
          </a:p>
        </p:txBody>
      </p:sp>
      <p:pic>
        <p:nvPicPr>
          <p:cNvPr id="3074" name="Picture 2" descr="Image result for fillet knife with transpare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4759076"/>
            <a:ext cx="3575538" cy="19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ishing spinner with 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75" y="393824"/>
            <a:ext cx="1389663" cy="20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fishing pliers with transparent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64" y="4728716"/>
            <a:ext cx="1083521" cy="173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fishing float with transparent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64" y="2422127"/>
            <a:ext cx="1887782" cy="18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2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bg2">
                <a:lumMod val="50000"/>
              </a:schemeClr>
            </a:gs>
            <a:gs pos="3000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Vetements</a:t>
            </a:r>
            <a:r>
              <a:rPr lang="en-C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600" dirty="0">
                <a:latin typeface="Baskerville Old Face" panose="02020602080505020303" pitchFamily="18" charset="0"/>
              </a:rPr>
              <a:t>Le plus </a:t>
            </a:r>
            <a:r>
              <a:rPr lang="en-CA" sz="1600" dirty="0" err="1">
                <a:latin typeface="Baskerville Old Face" panose="02020602080505020303" pitchFamily="18" charset="0"/>
              </a:rPr>
              <a:t>prefere</a:t>
            </a:r>
            <a:r>
              <a:rPr lang="en-CA" sz="1600" dirty="0">
                <a:latin typeface="Baskerville Old Face" panose="02020602080505020303" pitchFamily="18" charset="0"/>
              </a:rPr>
              <a:t> pour la </a:t>
            </a:r>
            <a:r>
              <a:rPr lang="en-CA" sz="1600" dirty="0" err="1">
                <a:latin typeface="Baskerville Old Face" panose="02020602080505020303" pitchFamily="18" charset="0"/>
              </a:rPr>
              <a:t>Peche</a:t>
            </a:r>
            <a:r>
              <a:rPr lang="en-CA" sz="1600" dirty="0">
                <a:latin typeface="Baskerville Old Face" panose="02020602080505020303" pitchFamily="18" charset="0"/>
              </a:rPr>
              <a:t> est </a:t>
            </a:r>
            <a:r>
              <a:rPr lang="en-CA" sz="1600" dirty="0" err="1">
                <a:latin typeface="Baskerville Old Face" panose="02020602080505020303" pitchFamily="18" charset="0"/>
              </a:rPr>
              <a:t>vetements</a:t>
            </a:r>
            <a:r>
              <a:rPr lang="en-CA" sz="1600" dirty="0">
                <a:latin typeface="Baskerville Old Face" panose="02020602080505020303" pitchFamily="18" charset="0"/>
              </a:rPr>
              <a:t> pour </a:t>
            </a:r>
            <a:r>
              <a:rPr lang="en-CA" sz="1600" dirty="0" err="1">
                <a:latin typeface="Baskerville Old Face" panose="02020602080505020303" pitchFamily="18" charset="0"/>
              </a:rPr>
              <a:t>pluie</a:t>
            </a:r>
            <a:r>
              <a:rPr lang="en-CA" sz="1600" dirty="0">
                <a:latin typeface="Baskerville Old Face" panose="02020602080505020303" pitchFamily="18" charset="0"/>
              </a:rPr>
              <a:t>. </a:t>
            </a:r>
          </a:p>
          <a:p>
            <a:r>
              <a:rPr lang="en-CA" sz="1600" dirty="0">
                <a:latin typeface="Baskerville Old Face" panose="02020602080505020303" pitchFamily="18" charset="0"/>
              </a:rPr>
              <a:t>Sur le rivière </a:t>
            </a:r>
            <a:r>
              <a:rPr lang="en-CA" sz="1600" dirty="0" err="1">
                <a:latin typeface="Baskerville Old Face" panose="02020602080505020303" pitchFamily="18" charset="0"/>
              </a:rPr>
              <a:t>tu</a:t>
            </a:r>
            <a:r>
              <a:rPr lang="en-CA" sz="1600" dirty="0">
                <a:latin typeface="Baskerville Old Face" panose="02020602080505020303" pitchFamily="18" charset="0"/>
              </a:rPr>
              <a:t> </a:t>
            </a:r>
            <a:r>
              <a:rPr lang="en-CA" sz="1600" dirty="0" err="1">
                <a:latin typeface="Baskerville Old Face" panose="02020602080505020303" pitchFamily="18" charset="0"/>
              </a:rPr>
              <a:t>besoin</a:t>
            </a:r>
            <a:r>
              <a:rPr lang="en-CA" sz="1600" dirty="0">
                <a:latin typeface="Baskerville Old Face" panose="02020602080505020303" pitchFamily="18" charset="0"/>
              </a:rPr>
              <a:t> a </a:t>
            </a:r>
            <a:r>
              <a:rPr lang="en-CA" sz="1600" dirty="0" err="1">
                <a:latin typeface="Baskerville Old Face" panose="02020602080505020303" pitchFamily="18" charset="0"/>
              </a:rPr>
              <a:t>porte</a:t>
            </a:r>
            <a:r>
              <a:rPr lang="en-CA" sz="1600" dirty="0">
                <a:latin typeface="Baskerville Old Face" panose="02020602080505020303" pitchFamily="18" charset="0"/>
              </a:rPr>
              <a:t> </a:t>
            </a:r>
            <a:r>
              <a:rPr lang="en-CA" sz="1600" dirty="0" err="1">
                <a:latin typeface="Baskerville Old Face" panose="02020602080505020303" pitchFamily="18" charset="0"/>
              </a:rPr>
              <a:t>d’equipements</a:t>
            </a:r>
            <a:r>
              <a:rPr lang="en-CA" sz="1600" dirty="0">
                <a:latin typeface="Baskerville Old Face" panose="02020602080505020303" pitchFamily="18" charset="0"/>
              </a:rPr>
              <a:t> de </a:t>
            </a:r>
            <a:r>
              <a:rPr lang="en-CA" sz="1600" dirty="0" err="1">
                <a:latin typeface="Baskerville Old Face" panose="02020602080505020303" pitchFamily="18" charset="0"/>
              </a:rPr>
              <a:t>l’eau</a:t>
            </a:r>
            <a:endParaRPr lang="en-CA" sz="1600" dirty="0">
              <a:latin typeface="Baskerville Old Face" panose="02020602080505020303" pitchFamily="18" charset="0"/>
            </a:endParaRPr>
          </a:p>
          <a:p>
            <a:r>
              <a:rPr lang="en-CA" sz="1600" dirty="0">
                <a:latin typeface="Baskerville Old Face" panose="02020602080505020303" pitchFamily="18" charset="0"/>
              </a:rPr>
              <a:t>Le </a:t>
            </a:r>
            <a:r>
              <a:rPr lang="en-CA" sz="1600" dirty="0" err="1">
                <a:latin typeface="Baskerville Old Face" panose="02020602080505020303" pitchFamily="18" charset="0"/>
              </a:rPr>
              <a:t>vetements</a:t>
            </a:r>
            <a:r>
              <a:rPr lang="en-CA" sz="1600" dirty="0">
                <a:latin typeface="Baskerville Old Face" panose="02020602080505020303" pitchFamily="18" charset="0"/>
              </a:rPr>
              <a:t> faire </a:t>
            </a:r>
            <a:r>
              <a:rPr lang="en-CA" sz="1600" dirty="0" err="1">
                <a:latin typeface="Baskerville Old Face" panose="02020602080505020303" pitchFamily="18" charset="0"/>
              </a:rPr>
              <a:t>etre</a:t>
            </a:r>
            <a:r>
              <a:rPr lang="en-CA" sz="1600">
                <a:latin typeface="Baskerville Old Face" panose="02020602080505020303" pitchFamily="18" charset="0"/>
              </a:rPr>
              <a:t> </a:t>
            </a:r>
            <a:endParaRPr lang="en-CA" sz="1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8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F2D85EFB5BB468A4829F7890B82CB" ma:contentTypeVersion="9" ma:contentTypeDescription="Create a new document." ma:contentTypeScope="" ma:versionID="635f525c32b4665d8012abe66b3864ff">
  <xsd:schema xmlns:xsd="http://www.w3.org/2001/XMLSchema" xmlns:xs="http://www.w3.org/2001/XMLSchema" xmlns:p="http://schemas.microsoft.com/office/2006/metadata/properties" xmlns:ns3="f512b929-b1ad-4f6c-9e8c-327894b52c61" xmlns:ns4="7aa2e845-061b-4c1b-a22c-3a63b7e349cf" targetNamespace="http://schemas.microsoft.com/office/2006/metadata/properties" ma:root="true" ma:fieldsID="6540c88e0dadaed09cf3f604ac5966b4" ns3:_="" ns4:_="">
    <xsd:import namespace="f512b929-b1ad-4f6c-9e8c-327894b52c61"/>
    <xsd:import namespace="7aa2e845-061b-4c1b-a22c-3a63b7e349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2b929-b1ad-4f6c-9e8c-327894b52c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2e845-061b-4c1b-a22c-3a63b7e34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AEAD9E-65DA-4A13-A25F-E40629292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12b929-b1ad-4f6c-9e8c-327894b52c61"/>
    <ds:schemaRef ds:uri="7aa2e845-061b-4c1b-a22c-3a63b7e349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2FA1AE-3950-423D-8C84-F09BDC81355E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512b929-b1ad-4f6c-9e8c-327894b52c61"/>
    <ds:schemaRef ds:uri="http://schemas.microsoft.com/office/2006/documentManagement/types"/>
    <ds:schemaRef ds:uri="7aa2e845-061b-4c1b-a22c-3a63b7e349c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00E0D4-BF7C-4D71-B0A0-09DA32D7A9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417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Baskerville Old Face</vt:lpstr>
      <vt:lpstr>Calibri</vt:lpstr>
      <vt:lpstr>Calibri Light</vt:lpstr>
      <vt:lpstr>Office Theme</vt:lpstr>
      <vt:lpstr>La Pêche </vt:lpstr>
      <vt:lpstr>Intro </vt:lpstr>
      <vt:lpstr>L’equipement  Pour aller dans l’eau, tu as besoin, </vt:lpstr>
      <vt:lpstr>L’equipement </vt:lpstr>
      <vt:lpstr>L’equipement   Dans la coffre de pêche tu mettre,  </vt:lpstr>
      <vt:lpstr>L’equipement </vt:lpstr>
      <vt:lpstr>Vetements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Peche </dc:title>
  <dc:creator>125S-Dume, Paul</dc:creator>
  <cp:lastModifiedBy>125S-Dume, Paul</cp:lastModifiedBy>
  <cp:revision>33</cp:revision>
  <dcterms:created xsi:type="dcterms:W3CDTF">2020-01-11T01:52:51Z</dcterms:created>
  <dcterms:modified xsi:type="dcterms:W3CDTF">2020-01-14T18:53:01Z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0x010100DC2F2D85EFB5BB468A4829F7890B82CB</vt:lpwstr>
  </property>
</Properties>
</file>