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3" r:id="rId4"/>
  </p:sldMasterIdLst>
  <p:sldIdLst>
    <p:sldId id="256" r:id="rId5"/>
    <p:sldId id="257" r:id="rId6"/>
    <p:sldId id="258" r:id="rId7"/>
    <p:sldId id="260" r:id="rId8"/>
    <p:sldId id="261" r:id="rId9"/>
    <p:sldId id="262" r:id="rId10"/>
    <p:sldId id="263" r:id="rId11"/>
    <p:sldId id="259"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3090E3-DAC3-44C3-BC5C-52AF7F45CFE3}" v="18" dt="2020-01-14T04:19:19.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66"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125S-Wong, Shamus" userId="c60e09ec-1e65-4422-9afb-2269fe753c77" providerId="ADAL" clId="{D9792005-BA6C-43FD-872C-C3985C2DE3CD}"/>
    <pc:docChg chg="undo custSel mod modSld">
      <pc:chgData name="125S-Wong, Shamus" userId="c60e09ec-1e65-4422-9afb-2269fe753c77" providerId="ADAL" clId="{D9792005-BA6C-43FD-872C-C3985C2DE3CD}" dt="2020-01-14T04:24:06.973" v="229" actId="114"/>
      <pc:docMkLst>
        <pc:docMk/>
      </pc:docMkLst>
      <pc:sldChg chg="addSp delSp modSp mod setBg setClrOvrMap">
        <pc:chgData name="125S-Wong, Shamus" userId="c60e09ec-1e65-4422-9afb-2269fe753c77" providerId="ADAL" clId="{D9792005-BA6C-43FD-872C-C3985C2DE3CD}" dt="2020-01-14T04:08:32.464" v="125" actId="14100"/>
        <pc:sldMkLst>
          <pc:docMk/>
          <pc:sldMk cId="1440989610" sldId="257"/>
        </pc:sldMkLst>
        <pc:spChg chg="mod">
          <ac:chgData name="125S-Wong, Shamus" userId="c60e09ec-1e65-4422-9afb-2269fe753c77" providerId="ADAL" clId="{D9792005-BA6C-43FD-872C-C3985C2DE3CD}" dt="2020-01-14T04:07:21.968" v="119" actId="26606"/>
          <ac:spMkLst>
            <pc:docMk/>
            <pc:sldMk cId="1440989610" sldId="257"/>
            <ac:spMk id="2" creationId="{F3EBF1A1-DF09-42D3-8FC6-D97BA3E6FECC}"/>
          </ac:spMkLst>
        </pc:spChg>
        <pc:spChg chg="mod">
          <ac:chgData name="125S-Wong, Shamus" userId="c60e09ec-1e65-4422-9afb-2269fe753c77" providerId="ADAL" clId="{D9792005-BA6C-43FD-872C-C3985C2DE3CD}" dt="2020-01-14T04:08:32.464" v="125" actId="14100"/>
          <ac:spMkLst>
            <pc:docMk/>
            <pc:sldMk cId="1440989610" sldId="257"/>
            <ac:spMk id="9" creationId="{DD94FBAA-5102-478E-AB98-E45A209BF7F2}"/>
          </ac:spMkLst>
        </pc:spChg>
        <pc:spChg chg="del">
          <ac:chgData name="125S-Wong, Shamus" userId="c60e09ec-1e65-4422-9afb-2269fe753c77" providerId="ADAL" clId="{D9792005-BA6C-43FD-872C-C3985C2DE3CD}" dt="2020-01-14T04:07:21.968" v="119" actId="26606"/>
          <ac:spMkLst>
            <pc:docMk/>
            <pc:sldMk cId="1440989610" sldId="257"/>
            <ac:spMk id="25" creationId="{1A6D86F0-98E0-4468-9315-41BF7B0F2E68}"/>
          </ac:spMkLst>
        </pc:spChg>
        <pc:spChg chg="del">
          <ac:chgData name="125S-Wong, Shamus" userId="c60e09ec-1e65-4422-9afb-2269fe753c77" providerId="ADAL" clId="{D9792005-BA6C-43FD-872C-C3985C2DE3CD}" dt="2020-01-14T04:07:21.968" v="119" actId="26606"/>
          <ac:spMkLst>
            <pc:docMk/>
            <pc:sldMk cId="1440989610" sldId="257"/>
            <ac:spMk id="27" creationId="{CE957058-57AD-46A9-BAE9-7145CB3504F9}"/>
          </ac:spMkLst>
        </pc:spChg>
        <pc:spChg chg="del">
          <ac:chgData name="125S-Wong, Shamus" userId="c60e09ec-1e65-4422-9afb-2269fe753c77" providerId="ADAL" clId="{D9792005-BA6C-43FD-872C-C3985C2DE3CD}" dt="2020-01-14T04:07:21.968" v="119" actId="26606"/>
          <ac:spMkLst>
            <pc:docMk/>
            <pc:sldMk cId="1440989610" sldId="257"/>
            <ac:spMk id="29" creationId="{BA5C75B6-BF54-4952-98B4-60CD5CAFF035}"/>
          </ac:spMkLst>
        </pc:spChg>
        <pc:picChg chg="add mod">
          <ac:chgData name="125S-Wong, Shamus" userId="c60e09ec-1e65-4422-9afb-2269fe753c77" providerId="ADAL" clId="{D9792005-BA6C-43FD-872C-C3985C2DE3CD}" dt="2020-01-14T04:07:21.968" v="119" actId="26606"/>
          <ac:picMkLst>
            <pc:docMk/>
            <pc:sldMk cId="1440989610" sldId="257"/>
            <ac:picMk id="4" creationId="{9A94F0AB-1D23-4975-B9E0-852148E8C7F6}"/>
          </ac:picMkLst>
        </pc:picChg>
      </pc:sldChg>
      <pc:sldChg chg="addSp modSp">
        <pc:chgData name="125S-Wong, Shamus" userId="c60e09ec-1e65-4422-9afb-2269fe753c77" providerId="ADAL" clId="{D9792005-BA6C-43FD-872C-C3985C2DE3CD}" dt="2020-01-14T04:21:46.438" v="211" actId="255"/>
        <pc:sldMkLst>
          <pc:docMk/>
          <pc:sldMk cId="2754148619" sldId="258"/>
        </pc:sldMkLst>
        <pc:spChg chg="mod">
          <ac:chgData name="125S-Wong, Shamus" userId="c60e09ec-1e65-4422-9afb-2269fe753c77" providerId="ADAL" clId="{D9792005-BA6C-43FD-872C-C3985C2DE3CD}" dt="2020-01-14T04:09:14.383" v="128" actId="1076"/>
          <ac:spMkLst>
            <pc:docMk/>
            <pc:sldMk cId="2754148619" sldId="258"/>
            <ac:spMk id="2" creationId="{6C39B686-3677-4478-A47B-C8825CE82370}"/>
          </ac:spMkLst>
        </pc:spChg>
        <pc:spChg chg="mod">
          <ac:chgData name="125S-Wong, Shamus" userId="c60e09ec-1e65-4422-9afb-2269fe753c77" providerId="ADAL" clId="{D9792005-BA6C-43FD-872C-C3985C2DE3CD}" dt="2020-01-14T04:21:46.438" v="211" actId="255"/>
          <ac:spMkLst>
            <pc:docMk/>
            <pc:sldMk cId="2754148619" sldId="258"/>
            <ac:spMk id="3" creationId="{C626D24D-7377-4301-83E2-B24D11622017}"/>
          </ac:spMkLst>
        </pc:spChg>
        <pc:spChg chg="add mod">
          <ac:chgData name="125S-Wong, Shamus" userId="c60e09ec-1e65-4422-9afb-2269fe753c77" providerId="ADAL" clId="{D9792005-BA6C-43FD-872C-C3985C2DE3CD}" dt="2020-01-14T04:09:42.867" v="134" actId="1076"/>
          <ac:spMkLst>
            <pc:docMk/>
            <pc:sldMk cId="2754148619" sldId="258"/>
            <ac:spMk id="5" creationId="{3026A583-A603-46FB-BC35-6A3F6D4D00F6}"/>
          </ac:spMkLst>
        </pc:spChg>
        <pc:picChg chg="add mod">
          <ac:chgData name="125S-Wong, Shamus" userId="c60e09ec-1e65-4422-9afb-2269fe753c77" providerId="ADAL" clId="{D9792005-BA6C-43FD-872C-C3985C2DE3CD}" dt="2020-01-14T04:09:34.402" v="133" actId="1076"/>
          <ac:picMkLst>
            <pc:docMk/>
            <pc:sldMk cId="2754148619" sldId="258"/>
            <ac:picMk id="4" creationId="{C5B0C6CC-699F-4FAE-B8FA-C3AC500B45AF}"/>
          </ac:picMkLst>
        </pc:picChg>
      </pc:sldChg>
      <pc:sldChg chg="addSp modSp">
        <pc:chgData name="125S-Wong, Shamus" userId="c60e09ec-1e65-4422-9afb-2269fe753c77" providerId="ADAL" clId="{D9792005-BA6C-43FD-872C-C3985C2DE3CD}" dt="2020-01-14T04:20:10.278" v="203" actId="255"/>
        <pc:sldMkLst>
          <pc:docMk/>
          <pc:sldMk cId="2386824898" sldId="259"/>
        </pc:sldMkLst>
        <pc:spChg chg="mod">
          <ac:chgData name="125S-Wong, Shamus" userId="c60e09ec-1e65-4422-9afb-2269fe753c77" providerId="ADAL" clId="{D9792005-BA6C-43FD-872C-C3985C2DE3CD}" dt="2020-01-14T04:19:58.909" v="202" actId="27636"/>
          <ac:spMkLst>
            <pc:docMk/>
            <pc:sldMk cId="2386824898" sldId="259"/>
            <ac:spMk id="3" creationId="{DC63B9C1-F986-42B4-A7D7-958D6D4C92F1}"/>
          </ac:spMkLst>
        </pc:spChg>
        <pc:spChg chg="mod">
          <ac:chgData name="125S-Wong, Shamus" userId="c60e09ec-1e65-4422-9afb-2269fe753c77" providerId="ADAL" clId="{D9792005-BA6C-43FD-872C-C3985C2DE3CD}" dt="2020-01-14T04:20:10.278" v="203" actId="255"/>
          <ac:spMkLst>
            <pc:docMk/>
            <pc:sldMk cId="2386824898" sldId="259"/>
            <ac:spMk id="6" creationId="{683D2582-9374-426B-8596-1760650BE89A}"/>
          </ac:spMkLst>
        </pc:spChg>
        <pc:picChg chg="add mod">
          <ac:chgData name="125S-Wong, Shamus" userId="c60e09ec-1e65-4422-9afb-2269fe753c77" providerId="ADAL" clId="{D9792005-BA6C-43FD-872C-C3985C2DE3CD}" dt="2020-01-14T04:19:42.454" v="200" actId="1076"/>
          <ac:picMkLst>
            <pc:docMk/>
            <pc:sldMk cId="2386824898" sldId="259"/>
            <ac:picMk id="7" creationId="{8A03D32D-289D-43CA-B6AC-5BBB1A3E50C3}"/>
          </ac:picMkLst>
        </pc:picChg>
        <pc:picChg chg="add mod">
          <ac:chgData name="125S-Wong, Shamus" userId="c60e09ec-1e65-4422-9afb-2269fe753c77" providerId="ADAL" clId="{D9792005-BA6C-43FD-872C-C3985C2DE3CD}" dt="2020-01-14T04:19:29.806" v="195" actId="1076"/>
          <ac:picMkLst>
            <pc:docMk/>
            <pc:sldMk cId="2386824898" sldId="259"/>
            <ac:picMk id="8" creationId="{7609C805-9949-49DF-A952-40BC2AB5D46A}"/>
          </ac:picMkLst>
        </pc:picChg>
      </pc:sldChg>
      <pc:sldChg chg="addSp delSp modSp mod setBg setClrOvrMap">
        <pc:chgData name="125S-Wong, Shamus" userId="c60e09ec-1e65-4422-9afb-2269fe753c77" providerId="ADAL" clId="{D9792005-BA6C-43FD-872C-C3985C2DE3CD}" dt="2020-01-14T04:21:33.244" v="210" actId="255"/>
        <pc:sldMkLst>
          <pc:docMk/>
          <pc:sldMk cId="436839318" sldId="260"/>
        </pc:sldMkLst>
        <pc:spChg chg="mod">
          <ac:chgData name="125S-Wong, Shamus" userId="c60e09ec-1e65-4422-9afb-2269fe753c77" providerId="ADAL" clId="{D9792005-BA6C-43FD-872C-C3985C2DE3CD}" dt="2020-01-14T04:07:09.120" v="117" actId="26606"/>
          <ac:spMkLst>
            <pc:docMk/>
            <pc:sldMk cId="436839318" sldId="260"/>
            <ac:spMk id="2" creationId="{EEF35959-7402-4AF3-A9DD-29FAC86588CF}"/>
          </ac:spMkLst>
        </pc:spChg>
        <pc:spChg chg="mod">
          <ac:chgData name="125S-Wong, Shamus" userId="c60e09ec-1e65-4422-9afb-2269fe753c77" providerId="ADAL" clId="{D9792005-BA6C-43FD-872C-C3985C2DE3CD}" dt="2020-01-14T04:21:33.244" v="210" actId="255"/>
          <ac:spMkLst>
            <pc:docMk/>
            <pc:sldMk cId="436839318" sldId="260"/>
            <ac:spMk id="3" creationId="{805E6DC2-62F3-4891-B19C-A7D8DF616B49}"/>
          </ac:spMkLst>
        </pc:spChg>
        <pc:spChg chg="del">
          <ac:chgData name="125S-Wong, Shamus" userId="c60e09ec-1e65-4422-9afb-2269fe753c77" providerId="ADAL" clId="{D9792005-BA6C-43FD-872C-C3985C2DE3CD}" dt="2020-01-14T04:07:09.120" v="117" actId="26606"/>
          <ac:spMkLst>
            <pc:docMk/>
            <pc:sldMk cId="436839318" sldId="260"/>
            <ac:spMk id="5" creationId="{CB972422-B794-4FA8-BCC6-BAF6938A1B53}"/>
          </ac:spMkLst>
        </pc:spChg>
        <pc:spChg chg="del">
          <ac:chgData name="125S-Wong, Shamus" userId="c60e09ec-1e65-4422-9afb-2269fe753c77" providerId="ADAL" clId="{D9792005-BA6C-43FD-872C-C3985C2DE3CD}" dt="2020-01-14T04:07:09.120" v="117" actId="26606"/>
          <ac:spMkLst>
            <pc:docMk/>
            <pc:sldMk cId="436839318" sldId="260"/>
            <ac:spMk id="6" creationId="{89DE9E2B-5611-49C8-862E-AD4D43A8AA6D}"/>
          </ac:spMkLst>
        </pc:spChg>
        <pc:spChg chg="del">
          <ac:chgData name="125S-Wong, Shamus" userId="c60e09ec-1e65-4422-9afb-2269fe753c77" providerId="ADAL" clId="{D9792005-BA6C-43FD-872C-C3985C2DE3CD}" dt="2020-01-14T04:07:09.120" v="117" actId="26606"/>
          <ac:spMkLst>
            <pc:docMk/>
            <pc:sldMk cId="436839318" sldId="260"/>
            <ac:spMk id="9" creationId="{519C7155-1644-4C60-B0B5-32B1800D6044}"/>
          </ac:spMkLst>
        </pc:spChg>
        <pc:spChg chg="add">
          <ac:chgData name="125S-Wong, Shamus" userId="c60e09ec-1e65-4422-9afb-2269fe753c77" providerId="ADAL" clId="{D9792005-BA6C-43FD-872C-C3985C2DE3CD}" dt="2020-01-14T04:07:09.120" v="117" actId="26606"/>
          <ac:spMkLst>
            <pc:docMk/>
            <pc:sldMk cId="436839318" sldId="260"/>
            <ac:spMk id="14" creationId="{82DAB330-F974-4EBA-9233-7DC6D211AF45}"/>
          </ac:spMkLst>
        </pc:spChg>
        <pc:spChg chg="add">
          <ac:chgData name="125S-Wong, Shamus" userId="c60e09ec-1e65-4422-9afb-2269fe753c77" providerId="ADAL" clId="{D9792005-BA6C-43FD-872C-C3985C2DE3CD}" dt="2020-01-14T04:07:09.120" v="117" actId="26606"/>
          <ac:spMkLst>
            <pc:docMk/>
            <pc:sldMk cId="436839318" sldId="260"/>
            <ac:spMk id="16" creationId="{8FB41A60-AF34-4AC7-99BF-7F8127B9EAB6}"/>
          </ac:spMkLst>
        </pc:spChg>
        <pc:picChg chg="add mod modCrop">
          <ac:chgData name="125S-Wong, Shamus" userId="c60e09ec-1e65-4422-9afb-2269fe753c77" providerId="ADAL" clId="{D9792005-BA6C-43FD-872C-C3985C2DE3CD}" dt="2020-01-14T04:07:14.506" v="118" actId="27614"/>
          <ac:picMkLst>
            <pc:docMk/>
            <pc:sldMk cId="436839318" sldId="260"/>
            <ac:picMk id="4" creationId="{6C8E4B2A-93A8-49CD-AC1D-FB0484F39DF2}"/>
          </ac:picMkLst>
        </pc:picChg>
        <pc:cxnChg chg="del">
          <ac:chgData name="125S-Wong, Shamus" userId="c60e09ec-1e65-4422-9afb-2269fe753c77" providerId="ADAL" clId="{D9792005-BA6C-43FD-872C-C3985C2DE3CD}" dt="2020-01-14T04:07:09.120" v="117" actId="26606"/>
          <ac:cxnSpMkLst>
            <pc:docMk/>
            <pc:sldMk cId="436839318" sldId="260"/>
            <ac:cxnSpMk id="7" creationId="{5296EC4F-8732-481B-94CB-C98E4EF297FF}"/>
          </ac:cxnSpMkLst>
        </pc:cxnChg>
      </pc:sldChg>
      <pc:sldChg chg="addSp delSp modSp mod setBg setClrOvrMap">
        <pc:chgData name="125S-Wong, Shamus" userId="c60e09ec-1e65-4422-9afb-2269fe753c77" providerId="ADAL" clId="{D9792005-BA6C-43FD-872C-C3985C2DE3CD}" dt="2020-01-14T04:21:19.806" v="209" actId="255"/>
        <pc:sldMkLst>
          <pc:docMk/>
          <pc:sldMk cId="1912019044" sldId="261"/>
        </pc:sldMkLst>
        <pc:spChg chg="mod">
          <ac:chgData name="125S-Wong, Shamus" userId="c60e09ec-1e65-4422-9afb-2269fe753c77" providerId="ADAL" clId="{D9792005-BA6C-43FD-872C-C3985C2DE3CD}" dt="2020-01-14T04:11:06.083" v="138" actId="26606"/>
          <ac:spMkLst>
            <pc:docMk/>
            <pc:sldMk cId="1912019044" sldId="261"/>
            <ac:spMk id="2" creationId="{1C0618BD-4E4B-46DE-B480-C2884A6EB4C1}"/>
          </ac:spMkLst>
        </pc:spChg>
        <pc:spChg chg="mod ord">
          <ac:chgData name="125S-Wong, Shamus" userId="c60e09ec-1e65-4422-9afb-2269fe753c77" providerId="ADAL" clId="{D9792005-BA6C-43FD-872C-C3985C2DE3CD}" dt="2020-01-14T04:21:19.806" v="209" actId="255"/>
          <ac:spMkLst>
            <pc:docMk/>
            <pc:sldMk cId="1912019044" sldId="261"/>
            <ac:spMk id="3" creationId="{63C1CABD-8FEC-4C04-B71F-4D8DEEBFBB87}"/>
          </ac:spMkLst>
        </pc:spChg>
        <pc:spChg chg="add del">
          <ac:chgData name="125S-Wong, Shamus" userId="c60e09ec-1e65-4422-9afb-2269fe753c77" providerId="ADAL" clId="{D9792005-BA6C-43FD-872C-C3985C2DE3CD}" dt="2020-01-14T04:11:06.083" v="138" actId="26606"/>
          <ac:spMkLst>
            <pc:docMk/>
            <pc:sldMk cId="1912019044" sldId="261"/>
            <ac:spMk id="5" creationId="{CB972422-B794-4FA8-BCC6-BAF6938A1B53}"/>
          </ac:spMkLst>
        </pc:spChg>
        <pc:spChg chg="add del">
          <ac:chgData name="125S-Wong, Shamus" userId="c60e09ec-1e65-4422-9afb-2269fe753c77" providerId="ADAL" clId="{D9792005-BA6C-43FD-872C-C3985C2DE3CD}" dt="2020-01-14T04:11:06.083" v="138" actId="26606"/>
          <ac:spMkLst>
            <pc:docMk/>
            <pc:sldMk cId="1912019044" sldId="261"/>
            <ac:spMk id="6" creationId="{89DE9E2B-5611-49C8-862E-AD4D43A8AA6D}"/>
          </ac:spMkLst>
        </pc:spChg>
        <pc:spChg chg="add">
          <ac:chgData name="125S-Wong, Shamus" userId="c60e09ec-1e65-4422-9afb-2269fe753c77" providerId="ADAL" clId="{D9792005-BA6C-43FD-872C-C3985C2DE3CD}" dt="2020-01-14T04:13:27.419" v="162" actId="26606"/>
          <ac:spMkLst>
            <pc:docMk/>
            <pc:sldMk cId="1912019044" sldId="261"/>
            <ac:spMk id="8" creationId="{51AA9737-F11B-4C10-9D3F-029C8D3415B0}"/>
          </ac:spMkLst>
        </pc:spChg>
        <pc:spChg chg="add del">
          <ac:chgData name="125S-Wong, Shamus" userId="c60e09ec-1e65-4422-9afb-2269fe753c77" providerId="ADAL" clId="{D9792005-BA6C-43FD-872C-C3985C2DE3CD}" dt="2020-01-14T04:11:06.083" v="138" actId="26606"/>
          <ac:spMkLst>
            <pc:docMk/>
            <pc:sldMk cId="1912019044" sldId="261"/>
            <ac:spMk id="9" creationId="{519C7155-1644-4C60-B0B5-32B1800D6044}"/>
          </ac:spMkLst>
        </pc:spChg>
        <pc:picChg chg="add mod ord">
          <ac:chgData name="125S-Wong, Shamus" userId="c60e09ec-1e65-4422-9afb-2269fe753c77" providerId="ADAL" clId="{D9792005-BA6C-43FD-872C-C3985C2DE3CD}" dt="2020-01-14T04:20:55.433" v="207" actId="1076"/>
          <ac:picMkLst>
            <pc:docMk/>
            <pc:sldMk cId="1912019044" sldId="261"/>
            <ac:picMk id="4" creationId="{C418E3B4-119F-4413-8F68-9E72540949A1}"/>
          </ac:picMkLst>
        </pc:picChg>
        <pc:cxnChg chg="add del">
          <ac:chgData name="125S-Wong, Shamus" userId="c60e09ec-1e65-4422-9afb-2269fe753c77" providerId="ADAL" clId="{D9792005-BA6C-43FD-872C-C3985C2DE3CD}" dt="2020-01-14T04:11:06.083" v="138" actId="26606"/>
          <ac:cxnSpMkLst>
            <pc:docMk/>
            <pc:sldMk cId="1912019044" sldId="261"/>
            <ac:cxnSpMk id="7" creationId="{5296EC4F-8732-481B-94CB-C98E4EF297FF}"/>
          </ac:cxnSpMkLst>
        </pc:cxnChg>
      </pc:sldChg>
      <pc:sldChg chg="addSp delSp modSp mod setBg setClrOvrMap">
        <pc:chgData name="125S-Wong, Shamus" userId="c60e09ec-1e65-4422-9afb-2269fe753c77" providerId="ADAL" clId="{D9792005-BA6C-43FD-872C-C3985C2DE3CD}" dt="2020-01-14T04:22:26.447" v="215" actId="1076"/>
        <pc:sldMkLst>
          <pc:docMk/>
          <pc:sldMk cId="162352361" sldId="262"/>
        </pc:sldMkLst>
        <pc:spChg chg="mod">
          <ac:chgData name="125S-Wong, Shamus" userId="c60e09ec-1e65-4422-9afb-2269fe753c77" providerId="ADAL" clId="{D9792005-BA6C-43FD-872C-C3985C2DE3CD}" dt="2020-01-14T04:12:16.521" v="152" actId="26606"/>
          <ac:spMkLst>
            <pc:docMk/>
            <pc:sldMk cId="162352361" sldId="262"/>
            <ac:spMk id="2" creationId="{1C33FF86-FA57-4A14-87A3-C9523553EC55}"/>
          </ac:spMkLst>
        </pc:spChg>
        <pc:spChg chg="mod ord">
          <ac:chgData name="125S-Wong, Shamus" userId="c60e09ec-1e65-4422-9afb-2269fe753c77" providerId="ADAL" clId="{D9792005-BA6C-43FD-872C-C3985C2DE3CD}" dt="2020-01-14T04:22:26.447" v="215" actId="1076"/>
          <ac:spMkLst>
            <pc:docMk/>
            <pc:sldMk cId="162352361" sldId="262"/>
            <ac:spMk id="3" creationId="{CFC58405-7D90-4973-A4A9-0E282A800FC1}"/>
          </ac:spMkLst>
        </pc:spChg>
        <pc:spChg chg="add del">
          <ac:chgData name="125S-Wong, Shamus" userId="c60e09ec-1e65-4422-9afb-2269fe753c77" providerId="ADAL" clId="{D9792005-BA6C-43FD-872C-C3985C2DE3CD}" dt="2020-01-14T04:12:16.521" v="152" actId="26606"/>
          <ac:spMkLst>
            <pc:docMk/>
            <pc:sldMk cId="162352361" sldId="262"/>
            <ac:spMk id="5" creationId="{5EFA06D2-8FF8-4CC4-85BD-BCB6A30D5497}"/>
          </ac:spMkLst>
        </pc:spChg>
        <pc:spChg chg="add del">
          <ac:chgData name="125S-Wong, Shamus" userId="c60e09ec-1e65-4422-9afb-2269fe753c77" providerId="ADAL" clId="{D9792005-BA6C-43FD-872C-C3985C2DE3CD}" dt="2020-01-14T04:12:16.521" v="152" actId="26606"/>
          <ac:spMkLst>
            <pc:docMk/>
            <pc:sldMk cId="162352361" sldId="262"/>
            <ac:spMk id="6" creationId="{607A060C-1090-4A7B-A0C2-50C7605961CA}"/>
          </ac:spMkLst>
        </pc:spChg>
        <pc:spChg chg="add mod">
          <ac:chgData name="125S-Wong, Shamus" userId="c60e09ec-1e65-4422-9afb-2269fe753c77" providerId="ADAL" clId="{D9792005-BA6C-43FD-872C-C3985C2DE3CD}" dt="2020-01-14T04:22:14.031" v="212" actId="255"/>
          <ac:spMkLst>
            <pc:docMk/>
            <pc:sldMk cId="162352361" sldId="262"/>
            <ac:spMk id="8" creationId="{6E88D3BF-6E16-42B1-948A-9ABA6196703A}"/>
          </ac:spMkLst>
        </pc:spChg>
        <pc:spChg chg="add del">
          <ac:chgData name="125S-Wong, Shamus" userId="c60e09ec-1e65-4422-9afb-2269fe753c77" providerId="ADAL" clId="{D9792005-BA6C-43FD-872C-C3985C2DE3CD}" dt="2020-01-14T04:12:13.166" v="147" actId="26606"/>
          <ac:spMkLst>
            <pc:docMk/>
            <pc:sldMk cId="162352361" sldId="262"/>
            <ac:spMk id="9" creationId="{82DAB330-F974-4EBA-9233-7DC6D211AF45}"/>
          </ac:spMkLst>
        </pc:spChg>
        <pc:spChg chg="add del">
          <ac:chgData name="125S-Wong, Shamus" userId="c60e09ec-1e65-4422-9afb-2269fe753c77" providerId="ADAL" clId="{D9792005-BA6C-43FD-872C-C3985C2DE3CD}" dt="2020-01-14T04:12:05.577" v="141" actId="26606"/>
          <ac:spMkLst>
            <pc:docMk/>
            <pc:sldMk cId="162352361" sldId="262"/>
            <ac:spMk id="12" creationId="{EABBB1DE-B41C-45D7-9F5C-93B5DC58AA46}"/>
          </ac:spMkLst>
        </pc:spChg>
        <pc:spChg chg="add del">
          <ac:chgData name="125S-Wong, Shamus" userId="c60e09ec-1e65-4422-9afb-2269fe753c77" providerId="ADAL" clId="{D9792005-BA6C-43FD-872C-C3985C2DE3CD}" dt="2020-01-14T04:12:13.166" v="147" actId="26606"/>
          <ac:spMkLst>
            <pc:docMk/>
            <pc:sldMk cId="162352361" sldId="262"/>
            <ac:spMk id="14" creationId="{8FB41A60-AF34-4AC7-99BF-7F8127B9EAB6}"/>
          </ac:spMkLst>
        </pc:spChg>
        <pc:picChg chg="add mod ord">
          <ac:chgData name="125S-Wong, Shamus" userId="c60e09ec-1e65-4422-9afb-2269fe753c77" providerId="ADAL" clId="{D9792005-BA6C-43FD-872C-C3985C2DE3CD}" dt="2020-01-14T04:12:16.521" v="152" actId="26606"/>
          <ac:picMkLst>
            <pc:docMk/>
            <pc:sldMk cId="162352361" sldId="262"/>
            <ac:picMk id="7" creationId="{10981096-E7F9-45F6-B732-0B0B50DF0EF5}"/>
          </ac:picMkLst>
        </pc:picChg>
      </pc:sldChg>
      <pc:sldChg chg="addSp delSp modSp mod setBg setClrOvrMap">
        <pc:chgData name="125S-Wong, Shamus" userId="c60e09ec-1e65-4422-9afb-2269fe753c77" providerId="ADAL" clId="{D9792005-BA6C-43FD-872C-C3985C2DE3CD}" dt="2020-01-14T04:14:56.694" v="167" actId="26606"/>
        <pc:sldMkLst>
          <pc:docMk/>
          <pc:sldMk cId="656246419" sldId="263"/>
        </pc:sldMkLst>
        <pc:spChg chg="mod">
          <ac:chgData name="125S-Wong, Shamus" userId="c60e09ec-1e65-4422-9afb-2269fe753c77" providerId="ADAL" clId="{D9792005-BA6C-43FD-872C-C3985C2DE3CD}" dt="2020-01-14T04:14:56.694" v="167" actId="26606"/>
          <ac:spMkLst>
            <pc:docMk/>
            <pc:sldMk cId="656246419" sldId="263"/>
            <ac:spMk id="2" creationId="{BC64DA12-4DDA-4F4A-8CC1-598CAC71C29F}"/>
          </ac:spMkLst>
        </pc:spChg>
        <pc:spChg chg="del">
          <ac:chgData name="125S-Wong, Shamus" userId="c60e09ec-1e65-4422-9afb-2269fe753c77" providerId="ADAL" clId="{D9792005-BA6C-43FD-872C-C3985C2DE3CD}" dt="2020-01-14T04:14:56.694" v="167" actId="26606"/>
          <ac:spMkLst>
            <pc:docMk/>
            <pc:sldMk cId="656246419" sldId="263"/>
            <ac:spMk id="11" creationId="{16EF2925-7D5E-46C1-9C42-D5C717A6B966}"/>
          </ac:spMkLst>
        </pc:spChg>
        <pc:spChg chg="del">
          <ac:chgData name="125S-Wong, Shamus" userId="c60e09ec-1e65-4422-9afb-2269fe753c77" providerId="ADAL" clId="{D9792005-BA6C-43FD-872C-C3985C2DE3CD}" dt="2020-01-14T04:14:56.694" v="167" actId="26606"/>
          <ac:spMkLst>
            <pc:docMk/>
            <pc:sldMk cId="656246419" sldId="263"/>
            <ac:spMk id="13" creationId="{E918B99E-4097-4B96-A9A3-600B88727316}"/>
          </ac:spMkLst>
        </pc:spChg>
        <pc:spChg chg="add">
          <ac:chgData name="125S-Wong, Shamus" userId="c60e09ec-1e65-4422-9afb-2269fe753c77" providerId="ADAL" clId="{D9792005-BA6C-43FD-872C-C3985C2DE3CD}" dt="2020-01-14T04:14:56.694" v="167" actId="26606"/>
          <ac:spMkLst>
            <pc:docMk/>
            <pc:sldMk cId="656246419" sldId="263"/>
            <ac:spMk id="18" creationId="{EABBB1DE-B41C-45D7-9F5C-93B5DC58AA46}"/>
          </ac:spMkLst>
        </pc:spChg>
        <pc:picChg chg="add mod ord">
          <ac:chgData name="125S-Wong, Shamus" userId="c60e09ec-1e65-4422-9afb-2269fe753c77" providerId="ADAL" clId="{D9792005-BA6C-43FD-872C-C3985C2DE3CD}" dt="2020-01-14T04:14:56.694" v="167" actId="26606"/>
          <ac:picMkLst>
            <pc:docMk/>
            <pc:sldMk cId="656246419" sldId="263"/>
            <ac:picMk id="4" creationId="{216BEAA9-A9D8-4C75-8F63-A3883EC53881}"/>
          </ac:picMkLst>
        </pc:picChg>
      </pc:sldChg>
      <pc:sldChg chg="addSp modSp">
        <pc:chgData name="125S-Wong, Shamus" userId="c60e09ec-1e65-4422-9afb-2269fe753c77" providerId="ADAL" clId="{D9792005-BA6C-43FD-872C-C3985C2DE3CD}" dt="2020-01-14T04:19:00.131" v="190" actId="14100"/>
        <pc:sldMkLst>
          <pc:docMk/>
          <pc:sldMk cId="1474967460" sldId="264"/>
        </pc:sldMkLst>
        <pc:spChg chg="mod">
          <ac:chgData name="125S-Wong, Shamus" userId="c60e09ec-1e65-4422-9afb-2269fe753c77" providerId="ADAL" clId="{D9792005-BA6C-43FD-872C-C3985C2DE3CD}" dt="2020-01-14T04:18:51.798" v="188" actId="1076"/>
          <ac:spMkLst>
            <pc:docMk/>
            <pc:sldMk cId="1474967460" sldId="264"/>
            <ac:spMk id="3" creationId="{720BC7FA-DF40-41FF-BDFC-310D118AD3D5}"/>
          </ac:spMkLst>
        </pc:spChg>
        <pc:spChg chg="add mod">
          <ac:chgData name="125S-Wong, Shamus" userId="c60e09ec-1e65-4422-9afb-2269fe753c77" providerId="ADAL" clId="{D9792005-BA6C-43FD-872C-C3985C2DE3CD}" dt="2020-01-14T04:19:00.131" v="190" actId="14100"/>
          <ac:spMkLst>
            <pc:docMk/>
            <pc:sldMk cId="1474967460" sldId="264"/>
            <ac:spMk id="4" creationId="{E8C7F500-23E9-40B1-B996-C4E82A4F8CA9}"/>
          </ac:spMkLst>
        </pc:spChg>
      </pc:sldChg>
      <pc:sldChg chg="addSp delSp modSp mod setBg setClrOvrMap">
        <pc:chgData name="125S-Wong, Shamus" userId="c60e09ec-1e65-4422-9afb-2269fe753c77" providerId="ADAL" clId="{D9792005-BA6C-43FD-872C-C3985C2DE3CD}" dt="2020-01-14T04:24:06.973" v="229" actId="114"/>
        <pc:sldMkLst>
          <pc:docMk/>
          <pc:sldMk cId="3154428603" sldId="265"/>
        </pc:sldMkLst>
        <pc:spChg chg="mod">
          <ac:chgData name="125S-Wong, Shamus" userId="c60e09ec-1e65-4422-9afb-2269fe753c77" providerId="ADAL" clId="{D9792005-BA6C-43FD-872C-C3985C2DE3CD}" dt="2020-01-14T04:23:31.585" v="222" actId="26606"/>
          <ac:spMkLst>
            <pc:docMk/>
            <pc:sldMk cId="3154428603" sldId="265"/>
            <ac:spMk id="2" creationId="{811767E1-9383-4975-B64D-EF9DAFB8E691}"/>
          </ac:spMkLst>
        </pc:spChg>
        <pc:spChg chg="mod">
          <ac:chgData name="125S-Wong, Shamus" userId="c60e09ec-1e65-4422-9afb-2269fe753c77" providerId="ADAL" clId="{D9792005-BA6C-43FD-872C-C3985C2DE3CD}" dt="2020-01-14T04:24:06.973" v="229" actId="114"/>
          <ac:spMkLst>
            <pc:docMk/>
            <pc:sldMk cId="3154428603" sldId="265"/>
            <ac:spMk id="3" creationId="{58BFD903-4CF0-484C-82B2-26772DCE5D5A}"/>
          </ac:spMkLst>
        </pc:spChg>
        <pc:spChg chg="add del">
          <ac:chgData name="125S-Wong, Shamus" userId="c60e09ec-1e65-4422-9afb-2269fe753c77" providerId="ADAL" clId="{D9792005-BA6C-43FD-872C-C3985C2DE3CD}" dt="2020-01-14T04:23:24.737" v="217" actId="26606"/>
          <ac:spMkLst>
            <pc:docMk/>
            <pc:sldMk cId="3154428603" sldId="265"/>
            <ac:spMk id="8" creationId="{16EF2925-7D5E-46C1-9C42-D5C717A6B966}"/>
          </ac:spMkLst>
        </pc:spChg>
        <pc:spChg chg="add del">
          <ac:chgData name="125S-Wong, Shamus" userId="c60e09ec-1e65-4422-9afb-2269fe753c77" providerId="ADAL" clId="{D9792005-BA6C-43FD-872C-C3985C2DE3CD}" dt="2020-01-14T04:23:24.737" v="217" actId="26606"/>
          <ac:spMkLst>
            <pc:docMk/>
            <pc:sldMk cId="3154428603" sldId="265"/>
            <ac:spMk id="10" creationId="{E918B99E-4097-4B96-A9A3-600B88727316}"/>
          </ac:spMkLst>
        </pc:spChg>
        <pc:spChg chg="add del">
          <ac:chgData name="125S-Wong, Shamus" userId="c60e09ec-1e65-4422-9afb-2269fe753c77" providerId="ADAL" clId="{D9792005-BA6C-43FD-872C-C3985C2DE3CD}" dt="2020-01-14T04:23:29.281" v="219" actId="26606"/>
          <ac:spMkLst>
            <pc:docMk/>
            <pc:sldMk cId="3154428603" sldId="265"/>
            <ac:spMk id="12" creationId="{58946146-9FF7-4B29-97F2-EA1CB3876EC4}"/>
          </ac:spMkLst>
        </pc:spChg>
        <pc:spChg chg="add del">
          <ac:chgData name="125S-Wong, Shamus" userId="c60e09ec-1e65-4422-9afb-2269fe753c77" providerId="ADAL" clId="{D9792005-BA6C-43FD-872C-C3985C2DE3CD}" dt="2020-01-14T04:23:29.281" v="219" actId="26606"/>
          <ac:spMkLst>
            <pc:docMk/>
            <pc:sldMk cId="3154428603" sldId="265"/>
            <ac:spMk id="13" creationId="{CE957058-57AD-46A9-BAE9-7145CB3504F9}"/>
          </ac:spMkLst>
        </pc:spChg>
        <pc:spChg chg="add del">
          <ac:chgData name="125S-Wong, Shamus" userId="c60e09ec-1e65-4422-9afb-2269fe753c77" providerId="ADAL" clId="{D9792005-BA6C-43FD-872C-C3985C2DE3CD}" dt="2020-01-14T04:23:29.281" v="219" actId="26606"/>
          <ac:spMkLst>
            <pc:docMk/>
            <pc:sldMk cId="3154428603" sldId="265"/>
            <ac:spMk id="14" creationId="{1A6D86F0-98E0-4468-9315-41BF7B0F2E68}"/>
          </ac:spMkLst>
        </pc:spChg>
        <pc:spChg chg="add del">
          <ac:chgData name="125S-Wong, Shamus" userId="c60e09ec-1e65-4422-9afb-2269fe753c77" providerId="ADAL" clId="{D9792005-BA6C-43FD-872C-C3985C2DE3CD}" dt="2020-01-14T04:23:31.557" v="221" actId="26606"/>
          <ac:spMkLst>
            <pc:docMk/>
            <pc:sldMk cId="3154428603" sldId="265"/>
            <ac:spMk id="16" creationId="{16EF2925-7D5E-46C1-9C42-D5C717A6B966}"/>
          </ac:spMkLst>
        </pc:spChg>
        <pc:spChg chg="add del">
          <ac:chgData name="125S-Wong, Shamus" userId="c60e09ec-1e65-4422-9afb-2269fe753c77" providerId="ADAL" clId="{D9792005-BA6C-43FD-872C-C3985C2DE3CD}" dt="2020-01-14T04:23:31.557" v="221" actId="26606"/>
          <ac:spMkLst>
            <pc:docMk/>
            <pc:sldMk cId="3154428603" sldId="265"/>
            <ac:spMk id="17" creationId="{E918B99E-4097-4B96-A9A3-600B88727316}"/>
          </ac:spMkLst>
        </pc:spChg>
        <pc:spChg chg="add">
          <ac:chgData name="125S-Wong, Shamus" userId="c60e09ec-1e65-4422-9afb-2269fe753c77" providerId="ADAL" clId="{D9792005-BA6C-43FD-872C-C3985C2DE3CD}" dt="2020-01-14T04:23:31.585" v="222" actId="26606"/>
          <ac:spMkLst>
            <pc:docMk/>
            <pc:sldMk cId="3154428603" sldId="265"/>
            <ac:spMk id="19" creationId="{CE957058-57AD-46A9-BAE9-7145CB3504F9}"/>
          </ac:spMkLst>
        </pc:spChg>
        <pc:spChg chg="add">
          <ac:chgData name="125S-Wong, Shamus" userId="c60e09ec-1e65-4422-9afb-2269fe753c77" providerId="ADAL" clId="{D9792005-BA6C-43FD-872C-C3985C2DE3CD}" dt="2020-01-14T04:23:31.585" v="222" actId="26606"/>
          <ac:spMkLst>
            <pc:docMk/>
            <pc:sldMk cId="3154428603" sldId="265"/>
            <ac:spMk id="20" creationId="{1A6D86F0-98E0-4468-9315-41BF7B0F2E68}"/>
          </ac:spMkLst>
        </pc:spChg>
        <pc:spChg chg="add">
          <ac:chgData name="125S-Wong, Shamus" userId="c60e09ec-1e65-4422-9afb-2269fe753c77" providerId="ADAL" clId="{D9792005-BA6C-43FD-872C-C3985C2DE3CD}" dt="2020-01-14T04:23:31.585" v="222" actId="26606"/>
          <ac:spMkLst>
            <pc:docMk/>
            <pc:sldMk cId="3154428603" sldId="265"/>
            <ac:spMk id="21" creationId="{58946146-9FF7-4B29-97F2-EA1CB3876EC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5488" y="2166364"/>
            <a:ext cx="11247120" cy="1739347"/>
          </a:xfrm>
        </p:spPr>
        <p:txBody>
          <a:bodyPr tIns="45720" bIns="45720" anchor="ctr">
            <a:normAutofit/>
          </a:bodyPr>
          <a:lstStyle>
            <a:lvl1pPr algn="ctr">
              <a:lnSpc>
                <a:spcPct val="80000"/>
              </a:lnSpc>
              <a:defRPr sz="6000" spc="15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347472" y="3913632"/>
            <a:ext cx="11506200" cy="457200"/>
          </a:xfrm>
        </p:spPr>
        <p:txBody>
          <a:bodyPr>
            <a:normAutofit/>
          </a:bodyPr>
          <a:lstStyle>
            <a:lvl1pPr marL="0" indent="0" algn="ctr">
              <a:spcBef>
                <a:spcPts val="0"/>
              </a:spcBef>
              <a:spcAft>
                <a:spcPts val="0"/>
              </a:spcAft>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F1DDC198-82DB-4D88-887A-59D443F3FFEF}" type="datetimeFigureOut">
              <a:rPr lang="en-CA" smtClean="0"/>
              <a:t>2020-01-13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B16EA9-8E1B-4543-8427-F332082545FA}" type="slidenum">
              <a:rPr lang="en-CA" smtClean="0"/>
              <a:t>‹#›</a:t>
            </a:fld>
            <a:endParaRPr lang="en-CA"/>
          </a:p>
        </p:txBody>
      </p:sp>
    </p:spTree>
    <p:extLst>
      <p:ext uri="{BB962C8B-B14F-4D97-AF65-F5344CB8AC3E}">
        <p14:creationId xmlns:p14="http://schemas.microsoft.com/office/powerpoint/2010/main" val="19016970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DDC198-82DB-4D88-887A-59D443F3FFEF}" type="datetimeFigureOut">
              <a:rPr lang="en-CA" smtClean="0"/>
              <a:t>2020-01-13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B16EA9-8E1B-4543-8427-F332082545FA}" type="slidenum">
              <a:rPr lang="en-CA" smtClean="0"/>
              <a:t>‹#›</a:t>
            </a:fld>
            <a:endParaRPr lang="en-CA"/>
          </a:p>
        </p:txBody>
      </p:sp>
    </p:spTree>
    <p:extLst>
      <p:ext uri="{BB962C8B-B14F-4D97-AF65-F5344CB8AC3E}">
        <p14:creationId xmlns:p14="http://schemas.microsoft.com/office/powerpoint/2010/main" val="381663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2854"/>
            <a:ext cx="2743196" cy="365125"/>
          </a:xfrm>
        </p:spPr>
        <p:txBody>
          <a:bodyPr/>
          <a:lstStyle/>
          <a:p>
            <a:fld id="{F1DDC198-82DB-4D88-887A-59D443F3FFEF}" type="datetimeFigureOut">
              <a:rPr lang="en-CA" smtClean="0"/>
              <a:t>2020-01-13</a:t>
            </a:fld>
            <a:endParaRPr lang="en-CA"/>
          </a:p>
        </p:txBody>
      </p:sp>
      <p:sp>
        <p:nvSpPr>
          <p:cNvPr id="5" name="Footer Placeholder 4"/>
          <p:cNvSpPr>
            <a:spLocks noGrp="1"/>
          </p:cNvSpPr>
          <p:nvPr>
            <p:ph type="ftr" sz="quarter" idx="11"/>
          </p:nvPr>
        </p:nvSpPr>
        <p:spPr>
          <a:xfrm>
            <a:off x="3776135" y="6422854"/>
            <a:ext cx="4279669" cy="365125"/>
          </a:xfrm>
        </p:spPr>
        <p:txBody>
          <a:bodyPr/>
          <a:lstStyle/>
          <a:p>
            <a:endParaRPr lang="en-CA"/>
          </a:p>
        </p:txBody>
      </p:sp>
      <p:sp>
        <p:nvSpPr>
          <p:cNvPr id="6" name="Slide Number Placeholder 5"/>
          <p:cNvSpPr>
            <a:spLocks noGrp="1"/>
          </p:cNvSpPr>
          <p:nvPr>
            <p:ph type="sldNum" sz="quarter" idx="12"/>
          </p:nvPr>
        </p:nvSpPr>
        <p:spPr>
          <a:xfrm>
            <a:off x="8073048" y="6422854"/>
            <a:ext cx="879759" cy="365125"/>
          </a:xfrm>
        </p:spPr>
        <p:txBody>
          <a:bodyPr/>
          <a:lstStyle/>
          <a:p>
            <a:fld id="{ECB16EA9-8E1B-4543-8427-F332082545FA}" type="slidenum">
              <a:rPr lang="en-CA" smtClean="0"/>
              <a:t>‹#›</a:t>
            </a:fld>
            <a:endParaRPr lang="en-CA"/>
          </a:p>
        </p:txBody>
      </p:sp>
    </p:spTree>
    <p:extLst>
      <p:ext uri="{BB962C8B-B14F-4D97-AF65-F5344CB8AC3E}">
        <p14:creationId xmlns:p14="http://schemas.microsoft.com/office/powerpoint/2010/main" val="299444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DDC198-82DB-4D88-887A-59D443F3FFEF}" type="datetimeFigureOut">
              <a:rPr lang="en-CA" smtClean="0"/>
              <a:t>2020-01-13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B16EA9-8E1B-4543-8427-F332082545FA}" type="slidenum">
              <a:rPr lang="en-CA" smtClean="0"/>
              <a:t>‹#›</a:t>
            </a:fld>
            <a:endParaRPr lang="en-CA"/>
          </a:p>
        </p:txBody>
      </p:sp>
    </p:spTree>
    <p:extLst>
      <p:ext uri="{BB962C8B-B14F-4D97-AF65-F5344CB8AC3E}">
        <p14:creationId xmlns:p14="http://schemas.microsoft.com/office/powerpoint/2010/main" val="2364771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67128"/>
            <a:ext cx="11247120" cy="173736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347472" y="3913212"/>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1DDC198-82DB-4D88-887A-59D443F3FFEF}" type="datetimeFigureOut">
              <a:rPr lang="en-CA" smtClean="0"/>
              <a:t>2020-01-13</a:t>
            </a:fld>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CB16EA9-8E1B-4543-8427-F332082545FA}" type="slidenum">
              <a:rPr lang="en-CA" smtClean="0"/>
              <a:t>‹#›</a:t>
            </a:fld>
            <a:endParaRPr lang="en-CA"/>
          </a:p>
        </p:txBody>
      </p:sp>
    </p:spTree>
    <p:extLst>
      <p:ext uri="{BB962C8B-B14F-4D97-AF65-F5344CB8AC3E}">
        <p14:creationId xmlns:p14="http://schemas.microsoft.com/office/powerpoint/2010/main" val="388271500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DDC198-82DB-4D88-887A-59D443F3FFEF}" type="datetimeFigureOut">
              <a:rPr lang="en-CA" smtClean="0"/>
              <a:t>2020-01-13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CB16EA9-8E1B-4543-8427-F332082545FA}" type="slidenum">
              <a:rPr lang="en-CA" smtClean="0"/>
              <a:t>‹#›</a:t>
            </a:fld>
            <a:endParaRPr lang="en-CA"/>
          </a:p>
        </p:txBody>
      </p:sp>
    </p:spTree>
    <p:extLst>
      <p:ext uri="{BB962C8B-B14F-4D97-AF65-F5344CB8AC3E}">
        <p14:creationId xmlns:p14="http://schemas.microsoft.com/office/powerpoint/2010/main" val="380829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DDC198-82DB-4D88-887A-59D443F3FFEF}" type="datetimeFigureOut">
              <a:rPr lang="en-CA" smtClean="0"/>
              <a:t>2020-01-13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CB16EA9-8E1B-4543-8427-F332082545FA}" type="slidenum">
              <a:rPr lang="en-CA" smtClean="0"/>
              <a:t>‹#›</a:t>
            </a:fld>
            <a:endParaRPr lang="en-CA"/>
          </a:p>
        </p:txBody>
      </p:sp>
    </p:spTree>
    <p:extLst>
      <p:ext uri="{BB962C8B-B14F-4D97-AF65-F5344CB8AC3E}">
        <p14:creationId xmlns:p14="http://schemas.microsoft.com/office/powerpoint/2010/main" val="203993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DDC198-82DB-4D88-887A-59D443F3FFEF}" type="datetimeFigureOut">
              <a:rPr lang="en-CA" smtClean="0"/>
              <a:t>2020-01-13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CB16EA9-8E1B-4543-8427-F332082545FA}" type="slidenum">
              <a:rPr lang="en-CA" smtClean="0"/>
              <a:t>‹#›</a:t>
            </a:fld>
            <a:endParaRPr lang="en-CA"/>
          </a:p>
        </p:txBody>
      </p:sp>
    </p:spTree>
    <p:extLst>
      <p:ext uri="{BB962C8B-B14F-4D97-AF65-F5344CB8AC3E}">
        <p14:creationId xmlns:p14="http://schemas.microsoft.com/office/powerpoint/2010/main" val="407135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DC198-82DB-4D88-887A-59D443F3FFEF}" type="datetimeFigureOut">
              <a:rPr lang="en-CA" smtClean="0"/>
              <a:t>2020-01-13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CB16EA9-8E1B-4543-8427-F332082545FA}" type="slidenum">
              <a:rPr lang="en-CA" smtClean="0"/>
              <a:t>‹#›</a:t>
            </a:fld>
            <a:endParaRPr lang="en-CA"/>
          </a:p>
        </p:txBody>
      </p:sp>
    </p:spTree>
    <p:extLst>
      <p:ext uri="{BB962C8B-B14F-4D97-AF65-F5344CB8AC3E}">
        <p14:creationId xmlns:p14="http://schemas.microsoft.com/office/powerpoint/2010/main" val="190404807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DDC198-82DB-4D88-887A-59D443F3FFEF}" type="datetimeFigureOut">
              <a:rPr lang="en-CA" smtClean="0"/>
              <a:t>2020-01-13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CB16EA9-8E1B-4543-8427-F332082545FA}" type="slidenum">
              <a:rPr lang="en-CA" smtClean="0"/>
              <a:t>‹#›</a:t>
            </a:fld>
            <a:endParaRPr lang="en-CA"/>
          </a:p>
        </p:txBody>
      </p:sp>
    </p:spTree>
    <p:extLst>
      <p:ext uri="{BB962C8B-B14F-4D97-AF65-F5344CB8AC3E}">
        <p14:creationId xmlns:p14="http://schemas.microsoft.com/office/powerpoint/2010/main" val="61009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DDC198-82DB-4D88-887A-59D443F3FFEF}" type="datetimeFigureOut">
              <a:rPr lang="en-CA" smtClean="0"/>
              <a:t>2020-01-13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CB16EA9-8E1B-4543-8427-F332082545FA}" type="slidenum">
              <a:rPr lang="en-CA" smtClean="0"/>
              <a:t>‹#›</a:t>
            </a:fld>
            <a:endParaRPr lang="en-CA"/>
          </a:p>
        </p:txBody>
      </p:sp>
    </p:spTree>
    <p:extLst>
      <p:ext uri="{BB962C8B-B14F-4D97-AF65-F5344CB8AC3E}">
        <p14:creationId xmlns:p14="http://schemas.microsoft.com/office/powerpoint/2010/main" val="1454633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F1DDC198-82DB-4D88-887A-59D443F3FFEF}" type="datetimeFigureOut">
              <a:rPr lang="en-CA" smtClean="0"/>
              <a:t>2020-01-13</a:t>
            </a:fld>
            <a:endParaRPr lang="en-CA"/>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CA"/>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ECB16EA9-8E1B-4543-8427-F332082545FA}" type="slidenum">
              <a:rPr lang="en-CA" smtClean="0"/>
              <a:t>‹#›</a:t>
            </a:fld>
            <a:endParaRPr lang="en-CA"/>
          </a:p>
        </p:txBody>
      </p:sp>
    </p:spTree>
    <p:extLst>
      <p:ext uri="{BB962C8B-B14F-4D97-AF65-F5344CB8AC3E}">
        <p14:creationId xmlns:p14="http://schemas.microsoft.com/office/powerpoint/2010/main" val="1395189632"/>
      </p:ext>
    </p:extLst>
  </p:cSld>
  <p:clrMap bg1="dk1" tx1="lt1" bg2="dk2"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fcv.org/sites/default/files/styles/reduced_size/public/u49590/Paintingheader2.jpg?itok=ooDpUTWd" TargetMode="External"/><Relationship Id="rId7" Type="http://schemas.openxmlformats.org/officeDocument/2006/relationships/hyperlink" Target="https://3.bp.blogspot.com/-FBo-TTTj3TY/UOfDpFXnzGI/AAAAAAAAAQY/XlC4QsL1l9g/s1600/napoleon-bonaparte.jpg" TargetMode="External"/><Relationship Id="rId2" Type="http://schemas.openxmlformats.org/officeDocument/2006/relationships/hyperlink" Target="https://www.historyextra.com/period/georgian/napoleon-bonaparte-emperor-france-rise-fall-dictator/" TargetMode="External"/><Relationship Id="rId1" Type="http://schemas.openxmlformats.org/officeDocument/2006/relationships/slideLayout" Target="../slideLayouts/slideLayout2.xml"/><Relationship Id="rId6" Type="http://schemas.openxmlformats.org/officeDocument/2006/relationships/hyperlink" Target="https://i.ytimg.com/vi/KkSMmxObjTk/maxresdefault.jpg" TargetMode="External"/><Relationship Id="rId5" Type="http://schemas.openxmlformats.org/officeDocument/2006/relationships/hyperlink" Target="https://i.ytimg.com/vi/6byPTxYYUkg/maxresdefault.jpg" TargetMode="External"/><Relationship Id="rId4" Type="http://schemas.openxmlformats.org/officeDocument/2006/relationships/hyperlink" Target="https://h-france.net/fffh/wp-content/uploads/2014/12/Desiree7.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05199DC7-A76E-4D53-978D-FE9964B4EE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B4DFB5E2-10AE-4008-BD3E-10B2D212B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3887812"/>
            <a:ext cx="1218895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1">
            <a:extLst>
              <a:ext uri="{FF2B5EF4-FFF2-40B4-BE49-F238E27FC236}">
                <a16:creationId xmlns:a16="http://schemas.microsoft.com/office/drawing/2014/main" id="{84DED6C1-4644-4EF9-95B6-C79E5FFEE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112688"/>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8EE3FAF-634A-48F0-AAAE-A4CCBF363418}"/>
              </a:ext>
            </a:extLst>
          </p:cNvPr>
          <p:cNvSpPr>
            <a:spLocks noGrp="1"/>
          </p:cNvSpPr>
          <p:nvPr>
            <p:ph type="ctrTitle"/>
          </p:nvPr>
        </p:nvSpPr>
        <p:spPr>
          <a:xfrm>
            <a:off x="475488" y="2166364"/>
            <a:ext cx="11247120" cy="1739347"/>
          </a:xfrm>
        </p:spPr>
        <p:txBody>
          <a:bodyPr>
            <a:normAutofit/>
          </a:bodyPr>
          <a:lstStyle/>
          <a:p>
            <a:r>
              <a:rPr lang="en-US" b="1" i="1" dirty="0"/>
              <a:t>Napoleon Bonaparte</a:t>
            </a:r>
            <a:br>
              <a:rPr lang="en-US" b="1" i="1" dirty="0"/>
            </a:br>
            <a:r>
              <a:rPr lang="en-US" sz="3600" b="1" i="1" dirty="0"/>
              <a:t>the Colossus of the Nineteenth Century</a:t>
            </a:r>
            <a:endParaRPr lang="en-CA" sz="3600" dirty="0"/>
          </a:p>
        </p:txBody>
      </p:sp>
      <p:sp>
        <p:nvSpPr>
          <p:cNvPr id="3" name="Subtitle 2">
            <a:extLst>
              <a:ext uri="{FF2B5EF4-FFF2-40B4-BE49-F238E27FC236}">
                <a16:creationId xmlns:a16="http://schemas.microsoft.com/office/drawing/2014/main" id="{E188963B-35A2-4D02-9720-6640CF2843B3}"/>
              </a:ext>
            </a:extLst>
          </p:cNvPr>
          <p:cNvSpPr>
            <a:spLocks noGrp="1"/>
          </p:cNvSpPr>
          <p:nvPr>
            <p:ph type="subTitle" idx="1"/>
          </p:nvPr>
        </p:nvSpPr>
        <p:spPr>
          <a:xfrm>
            <a:off x="347472" y="3913632"/>
            <a:ext cx="11506200" cy="457200"/>
          </a:xfrm>
        </p:spPr>
        <p:txBody>
          <a:bodyPr>
            <a:normAutofit/>
          </a:bodyPr>
          <a:lstStyle/>
          <a:p>
            <a:pPr>
              <a:spcAft>
                <a:spcPts val="600"/>
              </a:spcAft>
            </a:pPr>
            <a:r>
              <a:rPr lang="en-CA" dirty="0"/>
              <a:t>SS9 Final Project: Shamus, Callum, A.J, Cassidy</a:t>
            </a:r>
          </a:p>
        </p:txBody>
      </p:sp>
    </p:spTree>
    <p:extLst>
      <p:ext uri="{BB962C8B-B14F-4D97-AF65-F5344CB8AC3E}">
        <p14:creationId xmlns:p14="http://schemas.microsoft.com/office/powerpoint/2010/main" val="519386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8"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9">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1767E1-9383-4975-B64D-EF9DAFB8E691}"/>
              </a:ext>
            </a:extLst>
          </p:cNvPr>
          <p:cNvSpPr>
            <a:spLocks noGrp="1"/>
          </p:cNvSpPr>
          <p:nvPr>
            <p:ph type="title"/>
          </p:nvPr>
        </p:nvSpPr>
        <p:spPr>
          <a:xfrm>
            <a:off x="1041062" y="774550"/>
            <a:ext cx="2696285" cy="5443369"/>
          </a:xfrm>
        </p:spPr>
        <p:txBody>
          <a:bodyPr>
            <a:normAutofit/>
          </a:bodyPr>
          <a:lstStyle/>
          <a:p>
            <a:r>
              <a:rPr lang="en-CA" sz="3600">
                <a:solidFill>
                  <a:schemeClr val="tx1"/>
                </a:solidFill>
              </a:rPr>
              <a:t>Credits</a:t>
            </a:r>
          </a:p>
        </p:txBody>
      </p:sp>
      <p:sp>
        <p:nvSpPr>
          <p:cNvPr id="21" name="Rectangle 11">
            <a:extLst>
              <a:ext uri="{FF2B5EF4-FFF2-40B4-BE49-F238E27FC236}">
                <a16:creationId xmlns:a16="http://schemas.microsoft.com/office/drawing/2014/main" id="{58946146-9FF7-4B29-97F2-EA1CB3876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329"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a:extLst>
              <a:ext uri="{FF2B5EF4-FFF2-40B4-BE49-F238E27FC236}">
                <a16:creationId xmlns:a16="http://schemas.microsoft.com/office/drawing/2014/main" id="{58BFD903-4CF0-484C-82B2-26772DCE5D5A}"/>
              </a:ext>
            </a:extLst>
          </p:cNvPr>
          <p:cNvSpPr>
            <a:spLocks noGrp="1"/>
          </p:cNvSpPr>
          <p:nvPr>
            <p:ph idx="1"/>
          </p:nvPr>
        </p:nvSpPr>
        <p:spPr>
          <a:xfrm>
            <a:off x="4699523" y="774551"/>
            <a:ext cx="6287476" cy="5443369"/>
          </a:xfrm>
        </p:spPr>
        <p:txBody>
          <a:bodyPr anchor="ctr">
            <a:noAutofit/>
          </a:bodyPr>
          <a:lstStyle/>
          <a:p>
            <a:pPr marL="0" indent="0">
              <a:buNone/>
            </a:pPr>
            <a:r>
              <a:rPr lang="en-CA" sz="3200" b="1" i="1" dirty="0"/>
              <a:t>Shamus</a:t>
            </a:r>
            <a:r>
              <a:rPr lang="en-CA" sz="3200" b="1" dirty="0"/>
              <a:t>-</a:t>
            </a:r>
          </a:p>
          <a:p>
            <a:pPr marL="0" indent="0">
              <a:buNone/>
            </a:pPr>
            <a:r>
              <a:rPr lang="en-CA" sz="3200" dirty="0"/>
              <a:t>Question making, PowerPoint creator</a:t>
            </a:r>
          </a:p>
          <a:p>
            <a:pPr marL="0" indent="0">
              <a:buNone/>
            </a:pPr>
            <a:r>
              <a:rPr lang="en-CA" sz="3200" b="1" i="1" dirty="0" err="1"/>
              <a:t>Callum</a:t>
            </a:r>
            <a:r>
              <a:rPr lang="en-CA" sz="3200" b="1" dirty="0"/>
              <a:t>-</a:t>
            </a:r>
          </a:p>
          <a:p>
            <a:pPr marL="0" indent="0">
              <a:buNone/>
            </a:pPr>
            <a:r>
              <a:rPr lang="en-CA" sz="3200" dirty="0"/>
              <a:t>Overall Game making, Creative mind</a:t>
            </a:r>
          </a:p>
          <a:p>
            <a:pPr marL="0" indent="0">
              <a:buNone/>
            </a:pPr>
            <a:r>
              <a:rPr lang="en-CA" sz="3200" b="1" i="1" dirty="0"/>
              <a:t>A.J</a:t>
            </a:r>
            <a:r>
              <a:rPr lang="en-CA" sz="3200" b="1" dirty="0"/>
              <a:t>-</a:t>
            </a:r>
            <a:endParaRPr lang="en-CA" sz="3200" b="1" i="1" dirty="0"/>
          </a:p>
          <a:p>
            <a:pPr marL="0" indent="0">
              <a:buNone/>
            </a:pPr>
            <a:r>
              <a:rPr lang="en-CA" sz="3200" dirty="0"/>
              <a:t>Designer of game,  Technical expert</a:t>
            </a:r>
          </a:p>
          <a:p>
            <a:pPr marL="0" indent="0">
              <a:buNone/>
            </a:pPr>
            <a:r>
              <a:rPr lang="en-CA" sz="3200" b="1" i="1" dirty="0"/>
              <a:t>Cassidy</a:t>
            </a:r>
            <a:r>
              <a:rPr lang="en-CA" sz="3200" b="1" dirty="0"/>
              <a:t>-</a:t>
            </a:r>
          </a:p>
          <a:p>
            <a:pPr marL="0" indent="0">
              <a:buNone/>
            </a:pPr>
            <a:r>
              <a:rPr lang="en-CA" sz="3200" dirty="0"/>
              <a:t>Game surveyor, Information gatherer</a:t>
            </a:r>
          </a:p>
        </p:txBody>
      </p:sp>
    </p:spTree>
    <p:extLst>
      <p:ext uri="{BB962C8B-B14F-4D97-AF65-F5344CB8AC3E}">
        <p14:creationId xmlns:p14="http://schemas.microsoft.com/office/powerpoint/2010/main" val="31544286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BF1A1-DF09-42D3-8FC6-D97BA3E6FECC}"/>
              </a:ext>
            </a:extLst>
          </p:cNvPr>
          <p:cNvSpPr>
            <a:spLocks noGrp="1"/>
          </p:cNvSpPr>
          <p:nvPr>
            <p:ph type="title"/>
          </p:nvPr>
        </p:nvSpPr>
        <p:spPr>
          <a:xfrm>
            <a:off x="1202919" y="284176"/>
            <a:ext cx="9784080" cy="1508760"/>
          </a:xfrm>
        </p:spPr>
        <p:txBody>
          <a:bodyPr>
            <a:normAutofit/>
          </a:bodyPr>
          <a:lstStyle/>
          <a:p>
            <a:r>
              <a:rPr lang="en-CA"/>
              <a:t>Napoleon’s start as a general</a:t>
            </a:r>
            <a:br>
              <a:rPr lang="en-CA"/>
            </a:br>
            <a:r>
              <a:rPr lang="en-CA">
                <a:latin typeface="Californian FB" panose="0207040306080B030204" pitchFamily="18" charset="0"/>
              </a:rPr>
              <a:t>Shamus</a:t>
            </a:r>
          </a:p>
        </p:txBody>
      </p:sp>
      <p:sp>
        <p:nvSpPr>
          <p:cNvPr id="9" name="Content Placeholder 2">
            <a:extLst>
              <a:ext uri="{FF2B5EF4-FFF2-40B4-BE49-F238E27FC236}">
                <a16:creationId xmlns:a16="http://schemas.microsoft.com/office/drawing/2014/main" id="{DD94FBAA-5102-478E-AB98-E45A209BF7F2}"/>
              </a:ext>
            </a:extLst>
          </p:cNvPr>
          <p:cNvSpPr>
            <a:spLocks noGrp="1"/>
          </p:cNvSpPr>
          <p:nvPr>
            <p:ph idx="1"/>
          </p:nvPr>
        </p:nvSpPr>
        <p:spPr>
          <a:xfrm>
            <a:off x="569873" y="2011680"/>
            <a:ext cx="7277342" cy="5035972"/>
          </a:xfrm>
        </p:spPr>
        <p:txBody>
          <a:bodyPr>
            <a:noAutofit/>
          </a:bodyPr>
          <a:lstStyle/>
          <a:p>
            <a:pPr marL="0" indent="0">
              <a:buNone/>
            </a:pPr>
            <a:r>
              <a:rPr lang="en-US" sz="1900" dirty="0"/>
              <a:t>One of the first attacks Napoleon led was in Italy. The Italians wanted to rule by themselves and did not like the way the Austrians treated them. Napoleon then promised in 1797 to give the Italians what they wanted. Napoleon was victorious, and as payment, he ordered his army to seize any valuables they found. This plan worked according to plan, and it paid for his army and made him rich. However, he had his great moments, he also had his lows, and at this time, he was a bit arrogant, to say the least. His next target after his Italy raid was Egypt since his main goal was to defeat Britain, and they were trading with India through Egyptian rivers. He was very successful against the Egyptian army; however, the British army destroyed his mere days after.</a:t>
            </a:r>
            <a:endParaRPr lang="en-CA" sz="1900" dirty="0"/>
          </a:p>
          <a:p>
            <a:pPr marL="0" indent="0">
              <a:buNone/>
            </a:pPr>
            <a:r>
              <a:rPr lang="en-CA" sz="1900" b="1" dirty="0"/>
              <a:t>Question:</a:t>
            </a:r>
            <a:r>
              <a:rPr lang="en-CA" sz="1900" i="1" dirty="0"/>
              <a:t> How did Napoleon gain his power at first?</a:t>
            </a:r>
            <a:endParaRPr lang="en-CA" sz="1900" dirty="0"/>
          </a:p>
          <a:p>
            <a:pPr marL="0" indent="0">
              <a:buNone/>
            </a:pPr>
            <a:r>
              <a:rPr lang="en-CA" sz="1900" b="1" dirty="0"/>
              <a:t>Answer:</a:t>
            </a:r>
            <a:r>
              <a:rPr lang="en-CA" sz="1900" dirty="0"/>
              <a:t> </a:t>
            </a:r>
            <a:r>
              <a:rPr lang="en-US" sz="1900" dirty="0"/>
              <a:t>In 1795, Napoleon rescued the Convention from a rebellious mob of French citizens. The government rewarded him for this action with control of the French army in Italy. After that, he started to lead attacks.</a:t>
            </a:r>
            <a:endParaRPr lang="en-CA" sz="1900" dirty="0"/>
          </a:p>
        </p:txBody>
      </p:sp>
      <p:pic>
        <p:nvPicPr>
          <p:cNvPr id="4" name="Picture 3" descr="A picture containing drawing&#10;&#10;Description automatically generated">
            <a:extLst>
              <a:ext uri="{FF2B5EF4-FFF2-40B4-BE49-F238E27FC236}">
                <a16:creationId xmlns:a16="http://schemas.microsoft.com/office/drawing/2014/main" id="{9A94F0AB-1D23-4975-B9E0-852148E8C7F6}"/>
              </a:ext>
            </a:extLst>
          </p:cNvPr>
          <p:cNvPicPr>
            <a:picLocks noChangeAspect="1"/>
          </p:cNvPicPr>
          <p:nvPr/>
        </p:nvPicPr>
        <p:blipFill rotWithShape="1">
          <a:blip r:embed="rId2">
            <a:extLst>
              <a:ext uri="{28A0092B-C50C-407E-A947-70E740481C1C}">
                <a14:useLocalDpi xmlns:a14="http://schemas.microsoft.com/office/drawing/2010/main" val="0"/>
              </a:ext>
            </a:extLst>
          </a:blip>
          <a:srcRect l="19599" r="29313" b="1"/>
          <a:stretch/>
        </p:blipFill>
        <p:spPr>
          <a:xfrm>
            <a:off x="7847215" y="1822028"/>
            <a:ext cx="4342220" cy="5035972"/>
          </a:xfrm>
          <a:prstGeom prst="rect">
            <a:avLst/>
          </a:prstGeom>
        </p:spPr>
      </p:pic>
    </p:spTree>
    <p:extLst>
      <p:ext uri="{BB962C8B-B14F-4D97-AF65-F5344CB8AC3E}">
        <p14:creationId xmlns:p14="http://schemas.microsoft.com/office/powerpoint/2010/main" val="144098961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8"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39B686-3677-4478-A47B-C8825CE82370}"/>
              </a:ext>
            </a:extLst>
          </p:cNvPr>
          <p:cNvSpPr>
            <a:spLocks noGrp="1"/>
          </p:cNvSpPr>
          <p:nvPr>
            <p:ph type="title"/>
          </p:nvPr>
        </p:nvSpPr>
        <p:spPr>
          <a:xfrm>
            <a:off x="1033754" y="1414631"/>
            <a:ext cx="2696285" cy="5443369"/>
          </a:xfrm>
        </p:spPr>
        <p:txBody>
          <a:bodyPr>
            <a:normAutofit/>
          </a:bodyPr>
          <a:lstStyle/>
          <a:p>
            <a:r>
              <a:rPr lang="en-CA" sz="3100" dirty="0">
                <a:solidFill>
                  <a:schemeClr val="tx1"/>
                </a:solidFill>
              </a:rPr>
              <a:t>Napoleon’s Living Conditions</a:t>
            </a:r>
            <a:br>
              <a:rPr lang="en-CA" sz="3100" dirty="0">
                <a:solidFill>
                  <a:schemeClr val="tx1"/>
                </a:solidFill>
              </a:rPr>
            </a:br>
            <a:endParaRPr lang="en-CA" sz="3100" dirty="0">
              <a:solidFill>
                <a:schemeClr val="tx1"/>
              </a:solidFill>
            </a:endParaRPr>
          </a:p>
        </p:txBody>
      </p:sp>
      <p:sp>
        <p:nvSpPr>
          <p:cNvPr id="22" name="Rectangle 21">
            <a:extLst>
              <a:ext uri="{FF2B5EF4-FFF2-40B4-BE49-F238E27FC236}">
                <a16:creationId xmlns:a16="http://schemas.microsoft.com/office/drawing/2014/main" id="{58946146-9FF7-4B29-97F2-EA1CB3876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329"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a:extLst>
              <a:ext uri="{FF2B5EF4-FFF2-40B4-BE49-F238E27FC236}">
                <a16:creationId xmlns:a16="http://schemas.microsoft.com/office/drawing/2014/main" id="{C626D24D-7377-4301-83E2-B24D11622017}"/>
              </a:ext>
            </a:extLst>
          </p:cNvPr>
          <p:cNvSpPr>
            <a:spLocks noGrp="1"/>
          </p:cNvSpPr>
          <p:nvPr>
            <p:ph idx="1"/>
          </p:nvPr>
        </p:nvSpPr>
        <p:spPr>
          <a:xfrm>
            <a:off x="4699523" y="774551"/>
            <a:ext cx="6287476" cy="5443369"/>
          </a:xfrm>
        </p:spPr>
        <p:txBody>
          <a:bodyPr anchor="ctr">
            <a:noAutofit/>
          </a:bodyPr>
          <a:lstStyle/>
          <a:p>
            <a:pPr marL="0" indent="0">
              <a:buNone/>
            </a:pPr>
            <a:r>
              <a:rPr lang="en-US" sz="2000" dirty="0"/>
              <a:t>Napoleon was an emperor; however, he did not live like a traditional king or dictator. This was due to his significant position as a general in the French army. Napoleon spent the vast majority of his life travelling with his army fighting in battles and campaigns. However, of course, he did have one main property, which was the "Palace of Versailles," which had been build up by Louis XIV. He was given that place to live, but he lived only in places close to there while not on campaigns. His alternatives were the "Tuileries Palace"; however, he also lived at the "Grand Trianon," which was the closest thing to Versailles.</a:t>
            </a:r>
            <a:endParaRPr lang="en-CA" sz="2000" dirty="0"/>
          </a:p>
          <a:p>
            <a:pPr marL="0" indent="0">
              <a:buNone/>
            </a:pPr>
            <a:r>
              <a:rPr lang="en-CA" sz="2000" b="1" dirty="0"/>
              <a:t>Question:</a:t>
            </a:r>
            <a:r>
              <a:rPr lang="en-CA" sz="2000" i="1" dirty="0"/>
              <a:t> Who was his family during his reign?</a:t>
            </a:r>
            <a:endParaRPr lang="en-CA" sz="2000" dirty="0"/>
          </a:p>
          <a:p>
            <a:pPr marL="0" indent="0">
              <a:buNone/>
            </a:pPr>
            <a:r>
              <a:rPr lang="en-CA" sz="2000" b="1" dirty="0"/>
              <a:t>Answer: </a:t>
            </a:r>
            <a:r>
              <a:rPr lang="en-US" sz="2000" dirty="0"/>
              <a:t>After Napoleon took command of the French army in 1795, he met "Josephine de Beauharnais." They got married in March of the next year. She was Napoleon's first wife until they divorced in 1809. Napoleon married Marie Louise a few months after his divorce in 1810, which resulted in an heir that Josephine could not give him. The child was named Napoleon the 2nd and was born on March 20, 1811.</a:t>
            </a:r>
            <a:endParaRPr lang="en-CA" sz="2000" dirty="0"/>
          </a:p>
        </p:txBody>
      </p:sp>
      <p:pic>
        <p:nvPicPr>
          <p:cNvPr id="4" name="Picture 3">
            <a:extLst>
              <a:ext uri="{FF2B5EF4-FFF2-40B4-BE49-F238E27FC236}">
                <a16:creationId xmlns:a16="http://schemas.microsoft.com/office/drawing/2014/main" id="{C5B0C6CC-699F-4FAE-B8FA-C3AC500B45AF}"/>
              </a:ext>
            </a:extLst>
          </p:cNvPr>
          <p:cNvPicPr>
            <a:picLocks noChangeAspect="1"/>
          </p:cNvPicPr>
          <p:nvPr/>
        </p:nvPicPr>
        <p:blipFill>
          <a:blip r:embed="rId2"/>
          <a:stretch>
            <a:fillRect/>
          </a:stretch>
        </p:blipFill>
        <p:spPr>
          <a:xfrm>
            <a:off x="819951" y="774551"/>
            <a:ext cx="3138506" cy="1763840"/>
          </a:xfrm>
          <a:prstGeom prst="rect">
            <a:avLst/>
          </a:prstGeom>
        </p:spPr>
      </p:pic>
      <p:sp>
        <p:nvSpPr>
          <p:cNvPr id="5" name="TextBox 4">
            <a:extLst>
              <a:ext uri="{FF2B5EF4-FFF2-40B4-BE49-F238E27FC236}">
                <a16:creationId xmlns:a16="http://schemas.microsoft.com/office/drawing/2014/main" id="{3026A583-A603-46FB-BC35-6A3F6D4D00F6}"/>
              </a:ext>
            </a:extLst>
          </p:cNvPr>
          <p:cNvSpPr txBox="1"/>
          <p:nvPr/>
        </p:nvSpPr>
        <p:spPr>
          <a:xfrm>
            <a:off x="1389861" y="2645747"/>
            <a:ext cx="1984069" cy="369332"/>
          </a:xfrm>
          <a:prstGeom prst="rect">
            <a:avLst/>
          </a:prstGeom>
          <a:noFill/>
        </p:spPr>
        <p:txBody>
          <a:bodyPr wrap="none" rtlCol="0">
            <a:spAutoFit/>
          </a:bodyPr>
          <a:lstStyle/>
          <a:p>
            <a:r>
              <a:rPr lang="en-CA" dirty="0"/>
              <a:t>Palace of Versailles</a:t>
            </a:r>
          </a:p>
        </p:txBody>
      </p:sp>
    </p:spTree>
    <p:extLst>
      <p:ext uri="{BB962C8B-B14F-4D97-AF65-F5344CB8AC3E}">
        <p14:creationId xmlns:p14="http://schemas.microsoft.com/office/powerpoint/2010/main" val="2754148619"/>
      </p:ext>
    </p:extLst>
  </p:cSld>
  <p:clrMapOvr>
    <a:overrideClrMapping bg1="dk1" tx1="lt1" bg2="dk2" tx2="lt2" accent1="accent1" accent2="accent2" accent3="accent3" accent4="accent4" accent5="accent5" accent6="accent6" hlink="hlink" folHlink="folHlink"/>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2DAB330-F974-4EBA-9233-7DC6D211A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0">
            <a:scrgbClr r="0" g="0" b="0"/>
          </a:lnRef>
          <a:fillRef idx="1001">
            <a:schemeClr val="dk2"/>
          </a:fillRef>
          <a:effectRef idx="0">
            <a:scrgbClr r="0" g="0" b="0"/>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FB41A60-AF34-4AC7-99BF-7F8127B9E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39097"/>
            <a:ext cx="3410810" cy="5578823"/>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F35959-7402-4AF3-A9DD-29FAC86588CF}"/>
              </a:ext>
            </a:extLst>
          </p:cNvPr>
          <p:cNvSpPr>
            <a:spLocks noGrp="1"/>
          </p:cNvSpPr>
          <p:nvPr>
            <p:ph type="title"/>
          </p:nvPr>
        </p:nvSpPr>
        <p:spPr>
          <a:xfrm>
            <a:off x="973393" y="1042219"/>
            <a:ext cx="2713703" cy="4827638"/>
          </a:xfrm>
        </p:spPr>
        <p:txBody>
          <a:bodyPr>
            <a:normAutofit/>
          </a:bodyPr>
          <a:lstStyle/>
          <a:p>
            <a:r>
              <a:rPr lang="en-CA" sz="3400"/>
              <a:t>Military experience</a:t>
            </a:r>
            <a:br>
              <a:rPr lang="en-CA" sz="3400"/>
            </a:br>
            <a:r>
              <a:rPr lang="en-CA" sz="3400">
                <a:latin typeface="Californian FB" panose="0207040306080B030204" pitchFamily="18" charset="0"/>
              </a:rPr>
              <a:t>Callum</a:t>
            </a:r>
          </a:p>
        </p:txBody>
      </p:sp>
      <p:sp>
        <p:nvSpPr>
          <p:cNvPr id="3" name="Content Placeholder 2">
            <a:extLst>
              <a:ext uri="{FF2B5EF4-FFF2-40B4-BE49-F238E27FC236}">
                <a16:creationId xmlns:a16="http://schemas.microsoft.com/office/drawing/2014/main" id="{805E6DC2-62F3-4891-B19C-A7D8DF616B49}"/>
              </a:ext>
            </a:extLst>
          </p:cNvPr>
          <p:cNvSpPr>
            <a:spLocks noGrp="1"/>
          </p:cNvSpPr>
          <p:nvPr>
            <p:ph idx="1"/>
          </p:nvPr>
        </p:nvSpPr>
        <p:spPr>
          <a:xfrm>
            <a:off x="4729315" y="639098"/>
            <a:ext cx="6822605" cy="3593946"/>
          </a:xfrm>
        </p:spPr>
        <p:txBody>
          <a:bodyPr>
            <a:noAutofit/>
          </a:bodyPr>
          <a:lstStyle/>
          <a:p>
            <a:pPr marL="0" indent="0" fontAlgn="base">
              <a:buNone/>
            </a:pPr>
            <a:r>
              <a:rPr lang="en-US" sz="2000" dirty="0"/>
              <a:t>Napoleon attended military school at age fifteen when Rochet Louis handed him documents proving nobility. Throughout his school journey Napoleon managed to become an artillery officer through his school. What would an artillery officer do during there career you may ask? Well, an artillery officer would manage the weapons that are being fired at the enemy. He was not a remarkable student at school but read on his own to further improver his knowledge. He had a phenomenal memory and had a head for detail. </a:t>
            </a:r>
          </a:p>
          <a:p>
            <a:pPr marL="0" indent="0" fontAlgn="base">
              <a:buNone/>
            </a:pPr>
            <a:r>
              <a:rPr lang="en-CA" sz="2000" b="1" dirty="0"/>
              <a:t>Question:</a:t>
            </a:r>
            <a:r>
              <a:rPr lang="en-CA" sz="2000" i="1" dirty="0"/>
              <a:t> </a:t>
            </a:r>
            <a:r>
              <a:rPr lang="en-US" sz="2000" i="1" dirty="0"/>
              <a:t>What would an artillery officer do?</a:t>
            </a:r>
          </a:p>
          <a:p>
            <a:pPr marL="0" indent="0" fontAlgn="base">
              <a:buNone/>
            </a:pPr>
            <a:r>
              <a:rPr lang="en-CA" sz="2000" b="1" dirty="0"/>
              <a:t>Answer: </a:t>
            </a:r>
            <a:r>
              <a:rPr lang="en-US" sz="2000" dirty="0"/>
              <a:t>An artillery officer would manage the weapons that are being fired at the enemy.</a:t>
            </a:r>
            <a:endParaRPr lang="en-CA" sz="2000" dirty="0"/>
          </a:p>
        </p:txBody>
      </p:sp>
      <p:pic>
        <p:nvPicPr>
          <p:cNvPr id="4" name="Picture 3" descr="A picture containing building, table, cake, room&#10;&#10;Description automatically generated">
            <a:extLst>
              <a:ext uri="{FF2B5EF4-FFF2-40B4-BE49-F238E27FC236}">
                <a16:creationId xmlns:a16="http://schemas.microsoft.com/office/drawing/2014/main" id="{6C8E4B2A-93A8-49CD-AC1D-FB0484F39DF2}"/>
              </a:ext>
            </a:extLst>
          </p:cNvPr>
          <p:cNvPicPr>
            <a:picLocks noChangeAspect="1"/>
          </p:cNvPicPr>
          <p:nvPr/>
        </p:nvPicPr>
        <p:blipFill rotWithShape="1">
          <a:blip r:embed="rId2"/>
          <a:srcRect l="1915" t="2404" r="25361" b="14928"/>
          <a:stretch/>
        </p:blipFill>
        <p:spPr>
          <a:xfrm>
            <a:off x="4707827" y="4553084"/>
            <a:ext cx="5759899" cy="1685977"/>
          </a:xfrm>
          <a:prstGeom prst="rect">
            <a:avLst/>
          </a:prstGeom>
        </p:spPr>
      </p:pic>
    </p:spTree>
    <p:extLst>
      <p:ext uri="{BB962C8B-B14F-4D97-AF65-F5344CB8AC3E}">
        <p14:creationId xmlns:p14="http://schemas.microsoft.com/office/powerpoint/2010/main" val="43683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18E3B4-119F-4413-8F68-9E72540949A1}"/>
              </a:ext>
            </a:extLst>
          </p:cNvPr>
          <p:cNvPicPr>
            <a:picLocks noChangeAspect="1"/>
          </p:cNvPicPr>
          <p:nvPr/>
        </p:nvPicPr>
        <p:blipFill rotWithShape="1">
          <a:blip r:embed="rId2">
            <a:alphaModFix amt="15000"/>
          </a:blip>
          <a:srcRect t="8820" b="6911"/>
          <a:stretch/>
        </p:blipFill>
        <p:spPr>
          <a:xfrm>
            <a:off x="-2545" y="10"/>
            <a:ext cx="12191980" cy="6857990"/>
          </a:xfrm>
          <a:prstGeom prst="rect">
            <a:avLst/>
          </a:prstGeom>
        </p:spPr>
      </p:pic>
      <p:sp>
        <p:nvSpPr>
          <p:cNvPr id="8" name="Rectangle 8">
            <a:extLst>
              <a:ext uri="{FF2B5EF4-FFF2-40B4-BE49-F238E27FC236}">
                <a16:creationId xmlns:a16="http://schemas.microsoft.com/office/drawing/2014/main" id="{51AA9737-F11B-4C10-9D3F-029C8D341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1C0618BD-4E4B-46DE-B480-C2884A6EB4C1}"/>
              </a:ext>
            </a:extLst>
          </p:cNvPr>
          <p:cNvSpPr>
            <a:spLocks noGrp="1"/>
          </p:cNvSpPr>
          <p:nvPr>
            <p:ph type="title"/>
          </p:nvPr>
        </p:nvSpPr>
        <p:spPr>
          <a:xfrm>
            <a:off x="1202919" y="284176"/>
            <a:ext cx="9784080" cy="1508760"/>
          </a:xfrm>
        </p:spPr>
        <p:txBody>
          <a:bodyPr>
            <a:normAutofit/>
          </a:bodyPr>
          <a:lstStyle/>
          <a:p>
            <a:r>
              <a:rPr lang="en-CA"/>
              <a:t>The Bonaparte family</a:t>
            </a:r>
          </a:p>
        </p:txBody>
      </p:sp>
      <p:sp>
        <p:nvSpPr>
          <p:cNvPr id="3" name="Content Placeholder 2">
            <a:extLst>
              <a:ext uri="{FF2B5EF4-FFF2-40B4-BE49-F238E27FC236}">
                <a16:creationId xmlns:a16="http://schemas.microsoft.com/office/drawing/2014/main" id="{63C1CABD-8FEC-4C04-B71F-4D8DEEBFBB87}"/>
              </a:ext>
            </a:extLst>
          </p:cNvPr>
          <p:cNvSpPr>
            <a:spLocks noGrp="1"/>
          </p:cNvSpPr>
          <p:nvPr>
            <p:ph idx="1"/>
          </p:nvPr>
        </p:nvSpPr>
        <p:spPr>
          <a:xfrm>
            <a:off x="316653" y="2187789"/>
            <a:ext cx="10782755" cy="4846310"/>
          </a:xfrm>
        </p:spPr>
        <p:txBody>
          <a:bodyPr>
            <a:normAutofit/>
          </a:bodyPr>
          <a:lstStyle/>
          <a:p>
            <a:pPr marL="0" indent="0" fontAlgn="base">
              <a:buNone/>
            </a:pPr>
            <a:r>
              <a:rPr lang="en-US" sz="2400" dirty="0"/>
              <a:t>Napoleon or Louis Napoleon Bonaparte was born into a family that was part of a minor nobility which means his family was not upper-class but more of a minor upperclassman. The minor nobility consists of lower status</a:t>
            </a:r>
            <a:r>
              <a:rPr lang="en-US" sz="2400" b="1" dirty="0"/>
              <a:t> </a:t>
            </a:r>
            <a:r>
              <a:rPr lang="en-US" sz="2400" dirty="0"/>
              <a:t>noblemen, often not more than Troopers or Ministerialist (characteristics of a minister (minister member of the clergy) of religion) or member of the clergy. His family had strong ties, but they were poor, yet the family still supports each other. Napoleon’s mother was name was Letizia </a:t>
            </a:r>
            <a:r>
              <a:rPr lang="en-US" sz="2400" dirty="0" err="1"/>
              <a:t>Ramolino</a:t>
            </a:r>
            <a:r>
              <a:rPr lang="en-US" sz="2400" dirty="0"/>
              <a:t> and his father was named Carlo Buonaparte. He died when Napoleon was six-teen which meant that napoleon was head of his family at such a young age. </a:t>
            </a:r>
          </a:p>
          <a:p>
            <a:pPr marL="0" indent="0" fontAlgn="base">
              <a:buNone/>
            </a:pPr>
            <a:r>
              <a:rPr lang="en-CA" sz="2400" b="1" dirty="0"/>
              <a:t>Question:</a:t>
            </a:r>
            <a:r>
              <a:rPr lang="en-CA" sz="2400" i="1" dirty="0"/>
              <a:t> </a:t>
            </a:r>
            <a:r>
              <a:rPr lang="en-US" sz="2400" i="1" dirty="0"/>
              <a:t>What was Napoleons full name and what was a ministerialist?</a:t>
            </a:r>
            <a:r>
              <a:rPr lang="en-US" sz="2400" dirty="0"/>
              <a:t> </a:t>
            </a:r>
          </a:p>
          <a:p>
            <a:pPr marL="0" indent="0" fontAlgn="base">
              <a:buNone/>
            </a:pPr>
            <a:r>
              <a:rPr lang="en-CA" sz="2400" b="1" dirty="0"/>
              <a:t>Answer:</a:t>
            </a:r>
            <a:r>
              <a:rPr lang="en-US" sz="2400" b="1" dirty="0"/>
              <a:t> </a:t>
            </a:r>
            <a:r>
              <a:rPr lang="en-US" sz="2400" dirty="0"/>
              <a:t>His full name was ”Louis Napoleon Bonaparte” and a ministerialist was characteristics of a minister, and a minister was a member of the clergy. </a:t>
            </a:r>
          </a:p>
          <a:p>
            <a:endParaRPr lang="en-CA" dirty="0"/>
          </a:p>
        </p:txBody>
      </p:sp>
    </p:spTree>
    <p:extLst>
      <p:ext uri="{BB962C8B-B14F-4D97-AF65-F5344CB8AC3E}">
        <p14:creationId xmlns:p14="http://schemas.microsoft.com/office/powerpoint/2010/main" val="1912019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3FF86-FA57-4A14-87A3-C9523553EC55}"/>
              </a:ext>
            </a:extLst>
          </p:cNvPr>
          <p:cNvSpPr>
            <a:spLocks noGrp="1"/>
          </p:cNvSpPr>
          <p:nvPr>
            <p:ph type="title"/>
          </p:nvPr>
        </p:nvSpPr>
        <p:spPr>
          <a:xfrm>
            <a:off x="1202919" y="284176"/>
            <a:ext cx="9784080" cy="1508760"/>
          </a:xfrm>
        </p:spPr>
        <p:txBody>
          <a:bodyPr>
            <a:normAutofit/>
          </a:bodyPr>
          <a:lstStyle/>
          <a:p>
            <a:r>
              <a:rPr lang="en-CA"/>
              <a:t>Changes brought by napoleon</a:t>
            </a:r>
            <a:br>
              <a:rPr lang="en-CA"/>
            </a:br>
            <a:r>
              <a:rPr lang="en-CA" err="1">
                <a:latin typeface="Californian FB" panose="0207040306080B030204" pitchFamily="18" charset="0"/>
              </a:rPr>
              <a:t>A.j</a:t>
            </a:r>
            <a:endParaRPr lang="en-CA">
              <a:latin typeface="Californian FB" panose="0207040306080B030204" pitchFamily="18" charset="0"/>
            </a:endParaRPr>
          </a:p>
        </p:txBody>
      </p:sp>
      <p:pic>
        <p:nvPicPr>
          <p:cNvPr id="7" name="Picture 6">
            <a:extLst>
              <a:ext uri="{FF2B5EF4-FFF2-40B4-BE49-F238E27FC236}">
                <a16:creationId xmlns:a16="http://schemas.microsoft.com/office/drawing/2014/main" id="{10981096-E7F9-45F6-B732-0B0B50DF0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918" y="2120054"/>
            <a:ext cx="6130569" cy="1823844"/>
          </a:xfrm>
          <a:prstGeom prst="rect">
            <a:avLst/>
          </a:prstGeom>
        </p:spPr>
      </p:pic>
      <p:sp>
        <p:nvSpPr>
          <p:cNvPr id="3" name="Content Placeholder 2">
            <a:extLst>
              <a:ext uri="{FF2B5EF4-FFF2-40B4-BE49-F238E27FC236}">
                <a16:creationId xmlns:a16="http://schemas.microsoft.com/office/drawing/2014/main" id="{CFC58405-7D90-4973-A4A9-0E282A800FC1}"/>
              </a:ext>
            </a:extLst>
          </p:cNvPr>
          <p:cNvSpPr>
            <a:spLocks noGrp="1"/>
          </p:cNvSpPr>
          <p:nvPr>
            <p:ph idx="1"/>
          </p:nvPr>
        </p:nvSpPr>
        <p:spPr>
          <a:xfrm>
            <a:off x="8182706" y="2045110"/>
            <a:ext cx="3366999" cy="4172810"/>
          </a:xfrm>
        </p:spPr>
        <p:txBody>
          <a:bodyPr>
            <a:normAutofit lnSpcReduction="10000"/>
          </a:bodyPr>
          <a:lstStyle/>
          <a:p>
            <a:pPr marL="0" indent="0" fontAlgn="base">
              <a:buNone/>
            </a:pPr>
            <a:r>
              <a:rPr lang="en-CA" sz="2800" b="1" dirty="0"/>
              <a:t>Question:</a:t>
            </a:r>
            <a:r>
              <a:rPr lang="en-US" sz="2800" b="1" dirty="0"/>
              <a:t> </a:t>
            </a:r>
            <a:r>
              <a:rPr lang="en-US" sz="2800" i="1" dirty="0"/>
              <a:t>Why did Napoleon want to use plebiscite to appear democratic? </a:t>
            </a:r>
          </a:p>
          <a:p>
            <a:pPr marL="0" indent="0" fontAlgn="base">
              <a:buNone/>
            </a:pPr>
            <a:r>
              <a:rPr lang="en-CA" sz="2800" b="1" dirty="0"/>
              <a:t>Answer: </a:t>
            </a:r>
            <a:r>
              <a:rPr lang="en-US" sz="2800" dirty="0"/>
              <a:t>Most of the French population was pro-democrat so he had to do something to get the votes for what he wanted. </a:t>
            </a:r>
          </a:p>
          <a:p>
            <a:endParaRPr lang="en-CA" sz="1400" dirty="0"/>
          </a:p>
        </p:txBody>
      </p:sp>
      <p:sp>
        <p:nvSpPr>
          <p:cNvPr id="8" name="TextBox 7">
            <a:extLst>
              <a:ext uri="{FF2B5EF4-FFF2-40B4-BE49-F238E27FC236}">
                <a16:creationId xmlns:a16="http://schemas.microsoft.com/office/drawing/2014/main" id="{6E88D3BF-6E16-42B1-948A-9ABA6196703A}"/>
              </a:ext>
            </a:extLst>
          </p:cNvPr>
          <p:cNvSpPr txBox="1"/>
          <p:nvPr/>
        </p:nvSpPr>
        <p:spPr>
          <a:xfrm>
            <a:off x="473483" y="4131515"/>
            <a:ext cx="7146516" cy="2831544"/>
          </a:xfrm>
          <a:prstGeom prst="rect">
            <a:avLst/>
          </a:prstGeom>
          <a:noFill/>
        </p:spPr>
        <p:txBody>
          <a:bodyPr wrap="square" rtlCol="0">
            <a:spAutoFit/>
          </a:bodyPr>
          <a:lstStyle/>
          <a:p>
            <a:r>
              <a:rPr lang="en-US" sz="2000" dirty="0"/>
              <a:t>Some of the changes Napoleon made were good changes. For example, he lowered food prices, he made peace between the state and Catholic Church. When the vote came Napoleon used plebiscites (the direct vote of all the members of an electorate) to appear democratic but then he changed the results to get what he wanted. He also filled the museums up with art and treasures that were often stolen. Napoleon also implemented a gold coin as new currency called the Napoleon.  </a:t>
            </a:r>
          </a:p>
          <a:p>
            <a:endParaRPr lang="en-CA" dirty="0"/>
          </a:p>
        </p:txBody>
      </p:sp>
    </p:spTree>
    <p:extLst>
      <p:ext uri="{BB962C8B-B14F-4D97-AF65-F5344CB8AC3E}">
        <p14:creationId xmlns:p14="http://schemas.microsoft.com/office/powerpoint/2010/main" val="162352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6BEAA9-A9D8-4C75-8F63-A3883EC53881}"/>
              </a:ext>
            </a:extLst>
          </p:cNvPr>
          <p:cNvPicPr>
            <a:picLocks noChangeAspect="1"/>
          </p:cNvPicPr>
          <p:nvPr/>
        </p:nvPicPr>
        <p:blipFill rotWithShape="1">
          <a:blip r:embed="rId2">
            <a:duotone>
              <a:schemeClr val="bg2">
                <a:shade val="45000"/>
                <a:satMod val="135000"/>
              </a:schemeClr>
              <a:prstClr val="white"/>
            </a:duotone>
            <a:alphaModFix amt="25000"/>
          </a:blip>
          <a:srcRect/>
          <a:stretch/>
        </p:blipFill>
        <p:spPr>
          <a:xfrm>
            <a:off x="20" y="10"/>
            <a:ext cx="12191979" cy="6857989"/>
          </a:xfrm>
          <a:prstGeom prst="rect">
            <a:avLst/>
          </a:prstGeom>
        </p:spPr>
      </p:pic>
      <p:sp>
        <p:nvSpPr>
          <p:cNvPr id="18" name="Rectangle 17">
            <a:extLst>
              <a:ext uri="{FF2B5EF4-FFF2-40B4-BE49-F238E27FC236}">
                <a16:creationId xmlns:a16="http://schemas.microsoft.com/office/drawing/2014/main" id="{EABBB1DE-B41C-45D7-9F5C-93B5DC58A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BC64DA12-4DDA-4F4A-8CC1-598CAC71C29F}"/>
              </a:ext>
            </a:extLst>
          </p:cNvPr>
          <p:cNvSpPr>
            <a:spLocks noGrp="1"/>
          </p:cNvSpPr>
          <p:nvPr>
            <p:ph type="title"/>
          </p:nvPr>
        </p:nvSpPr>
        <p:spPr>
          <a:xfrm>
            <a:off x="1202919" y="284176"/>
            <a:ext cx="9784080" cy="1508760"/>
          </a:xfrm>
        </p:spPr>
        <p:txBody>
          <a:bodyPr>
            <a:normAutofit/>
          </a:bodyPr>
          <a:lstStyle/>
          <a:p>
            <a:r>
              <a:rPr lang="en-US" sz="3400" b="1" dirty="0"/>
              <a:t>How Napoleon affected others</a:t>
            </a:r>
            <a:br>
              <a:rPr lang="en-US" sz="3400" b="1" dirty="0"/>
            </a:br>
            <a:r>
              <a:rPr lang="en-US" sz="3400" b="1" dirty="0"/>
              <a:t>outside of France</a:t>
            </a:r>
            <a:br>
              <a:rPr lang="en-US" sz="3400" dirty="0"/>
            </a:br>
            <a:endParaRPr lang="en-CA" sz="3400" dirty="0"/>
          </a:p>
        </p:txBody>
      </p:sp>
      <p:sp>
        <p:nvSpPr>
          <p:cNvPr id="3" name="Content Placeholder 2">
            <a:extLst>
              <a:ext uri="{FF2B5EF4-FFF2-40B4-BE49-F238E27FC236}">
                <a16:creationId xmlns:a16="http://schemas.microsoft.com/office/drawing/2014/main" id="{976B77C3-F661-447C-B2F3-B40CF0E79D21}"/>
              </a:ext>
            </a:extLst>
          </p:cNvPr>
          <p:cNvSpPr>
            <a:spLocks noGrp="1"/>
          </p:cNvSpPr>
          <p:nvPr>
            <p:ph idx="1"/>
          </p:nvPr>
        </p:nvSpPr>
        <p:spPr>
          <a:xfrm>
            <a:off x="1202919" y="2011680"/>
            <a:ext cx="9784080" cy="4206240"/>
          </a:xfrm>
        </p:spPr>
        <p:txBody>
          <a:bodyPr>
            <a:normAutofit/>
          </a:bodyPr>
          <a:lstStyle/>
          <a:p>
            <a:pPr marL="0" indent="0" fontAlgn="base">
              <a:buNone/>
            </a:pPr>
            <a:r>
              <a:rPr lang="en-US" dirty="0"/>
              <a:t>The influence of the civil code was adopted by countries under French rule. (Italy, Poland, Belgium, Spain, Portugal, Romania.) The civil code of lower Canada was revised to include the Napoleonic code. Haitians hoped the </a:t>
            </a:r>
            <a:r>
              <a:rPr lang="en-US" b="1" dirty="0"/>
              <a:t>Declaration of Rights of Man and the Citizen </a:t>
            </a:r>
            <a:r>
              <a:rPr lang="en-US" dirty="0"/>
              <a:t>would ensue their equality and outlaw slavery. Napoleon made a promise to help the slaves if they supported him in the takeover of Britain. The slave revolted which caused Britain to withdraw and declared the Haiti where independent. Napoleon then sent warships to take over the island and he passed a law supporting slavery. </a:t>
            </a:r>
          </a:p>
          <a:p>
            <a:pPr marL="0" indent="0" fontAlgn="base">
              <a:buNone/>
            </a:pPr>
            <a:r>
              <a:rPr lang="en-CA" b="1" dirty="0"/>
              <a:t>Question:</a:t>
            </a:r>
            <a:r>
              <a:rPr lang="en-CA" b="1" i="1" dirty="0"/>
              <a:t> </a:t>
            </a:r>
            <a:r>
              <a:rPr lang="en-US" i="1" dirty="0"/>
              <a:t>How did Napoleonic code impact over countries outside of France. </a:t>
            </a:r>
          </a:p>
          <a:p>
            <a:pPr marL="0" indent="0" fontAlgn="base">
              <a:buNone/>
            </a:pPr>
            <a:r>
              <a:rPr lang="en-CA" b="1" dirty="0"/>
              <a:t>Answer: </a:t>
            </a:r>
            <a:r>
              <a:rPr lang="en-US" b="1" dirty="0"/>
              <a:t> </a:t>
            </a:r>
            <a:r>
              <a:rPr lang="en-US" dirty="0"/>
              <a:t>The Napoleonic code was implanted into the countries that had been taken over by France. The civil code of lower Canada was also revised to include the Napoleonic code since New France had followed the French laws. </a:t>
            </a:r>
          </a:p>
          <a:p>
            <a:endParaRPr lang="en-CA" dirty="0"/>
          </a:p>
        </p:txBody>
      </p:sp>
    </p:spTree>
    <p:extLst>
      <p:ext uri="{BB962C8B-B14F-4D97-AF65-F5344CB8AC3E}">
        <p14:creationId xmlns:p14="http://schemas.microsoft.com/office/powerpoint/2010/main" val="656246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701AB-AD5E-4D4D-A252-D7A43D4D6C6B}"/>
              </a:ext>
            </a:extLst>
          </p:cNvPr>
          <p:cNvSpPr>
            <a:spLocks noGrp="1"/>
          </p:cNvSpPr>
          <p:nvPr>
            <p:ph type="title"/>
          </p:nvPr>
        </p:nvSpPr>
        <p:spPr/>
        <p:txBody>
          <a:bodyPr/>
          <a:lstStyle/>
          <a:p>
            <a:r>
              <a:rPr lang="en-CA" dirty="0"/>
              <a:t>Napoleon’s life summary </a:t>
            </a:r>
            <a:r>
              <a:rPr lang="en-CA" sz="2400" dirty="0">
                <a:latin typeface="Californian FB" panose="0207040306080B030204" pitchFamily="18" charset="0"/>
              </a:rPr>
              <a:t>Cassidy</a:t>
            </a:r>
          </a:p>
        </p:txBody>
      </p:sp>
      <p:sp>
        <p:nvSpPr>
          <p:cNvPr id="3" name="Content Placeholder 2">
            <a:extLst>
              <a:ext uri="{FF2B5EF4-FFF2-40B4-BE49-F238E27FC236}">
                <a16:creationId xmlns:a16="http://schemas.microsoft.com/office/drawing/2014/main" id="{DC63B9C1-F986-42B4-A7D7-958D6D4C92F1}"/>
              </a:ext>
            </a:extLst>
          </p:cNvPr>
          <p:cNvSpPr>
            <a:spLocks noGrp="1"/>
          </p:cNvSpPr>
          <p:nvPr>
            <p:ph idx="1"/>
          </p:nvPr>
        </p:nvSpPr>
        <p:spPr>
          <a:xfrm>
            <a:off x="195943" y="2021727"/>
            <a:ext cx="3699803" cy="4421467"/>
          </a:xfrm>
        </p:spPr>
        <p:txBody>
          <a:bodyPr>
            <a:normAutofit fontScale="92500"/>
          </a:bodyPr>
          <a:lstStyle/>
          <a:p>
            <a:pPr marL="0" indent="0">
              <a:buNone/>
            </a:pPr>
            <a:r>
              <a:rPr lang="en-US" sz="2100" dirty="0"/>
              <a:t>Napoleon was born on the island of Corsica, He grew up in a minor nobility family, He attended military school and his father died when he was 16, He also knew Italian since the island of Corsica was part of Italy at the time, His family ties were very strong with his mother playing a very big role in his life and helping him with financial troubles since he was poor at the time.</a:t>
            </a:r>
          </a:p>
          <a:p>
            <a:pPr marL="0" indent="0">
              <a:buNone/>
            </a:pPr>
            <a:r>
              <a:rPr lang="en-US" sz="2100" b="1" dirty="0"/>
              <a:t>Question: </a:t>
            </a:r>
            <a:r>
              <a:rPr lang="en-US" sz="2100" i="1" dirty="0"/>
              <a:t>When did Napoleon’s father die?</a:t>
            </a:r>
          </a:p>
          <a:p>
            <a:pPr marL="0" indent="0">
              <a:buNone/>
            </a:pPr>
            <a:r>
              <a:rPr lang="en-US" sz="2100" b="1" dirty="0"/>
              <a:t>Answer: </a:t>
            </a:r>
            <a:r>
              <a:rPr lang="en-US" sz="2100" dirty="0"/>
              <a:t>24th of February 1785.</a:t>
            </a:r>
          </a:p>
          <a:p>
            <a:pPr marL="0" indent="0">
              <a:buNone/>
            </a:pPr>
            <a:endParaRPr lang="en-CA" dirty="0"/>
          </a:p>
        </p:txBody>
      </p:sp>
      <p:sp>
        <p:nvSpPr>
          <p:cNvPr id="5" name="TextBox 4">
            <a:extLst>
              <a:ext uri="{FF2B5EF4-FFF2-40B4-BE49-F238E27FC236}">
                <a16:creationId xmlns:a16="http://schemas.microsoft.com/office/drawing/2014/main" id="{2EC7D324-7A02-415E-B7B9-91BDD21E73FD}"/>
              </a:ext>
            </a:extLst>
          </p:cNvPr>
          <p:cNvSpPr txBox="1"/>
          <p:nvPr/>
        </p:nvSpPr>
        <p:spPr>
          <a:xfrm>
            <a:off x="6544491" y="2704011"/>
            <a:ext cx="184731" cy="369332"/>
          </a:xfrm>
          <a:prstGeom prst="rect">
            <a:avLst/>
          </a:prstGeom>
          <a:noFill/>
        </p:spPr>
        <p:txBody>
          <a:bodyPr wrap="none" rtlCol="0">
            <a:spAutoFit/>
          </a:bodyPr>
          <a:lstStyle/>
          <a:p>
            <a:endParaRPr lang="en-CA" dirty="0"/>
          </a:p>
        </p:txBody>
      </p:sp>
      <p:sp>
        <p:nvSpPr>
          <p:cNvPr id="4" name="TextBox 3">
            <a:extLst>
              <a:ext uri="{FF2B5EF4-FFF2-40B4-BE49-F238E27FC236}">
                <a16:creationId xmlns:a16="http://schemas.microsoft.com/office/drawing/2014/main" id="{1542CA46-7F7D-4CF6-B6BB-01F76C051262}"/>
              </a:ext>
            </a:extLst>
          </p:cNvPr>
          <p:cNvSpPr txBox="1"/>
          <p:nvPr/>
        </p:nvSpPr>
        <p:spPr>
          <a:xfrm>
            <a:off x="7537269" y="3073343"/>
            <a:ext cx="184731" cy="369332"/>
          </a:xfrm>
          <a:prstGeom prst="rect">
            <a:avLst/>
          </a:prstGeom>
          <a:noFill/>
        </p:spPr>
        <p:txBody>
          <a:bodyPr wrap="none" rtlCol="0">
            <a:spAutoFit/>
          </a:bodyPr>
          <a:lstStyle/>
          <a:p>
            <a:endParaRPr lang="en-CA" dirty="0"/>
          </a:p>
        </p:txBody>
      </p:sp>
      <p:sp>
        <p:nvSpPr>
          <p:cNvPr id="6" name="TextBox 5">
            <a:extLst>
              <a:ext uri="{FF2B5EF4-FFF2-40B4-BE49-F238E27FC236}">
                <a16:creationId xmlns:a16="http://schemas.microsoft.com/office/drawing/2014/main" id="{683D2582-9374-426B-8596-1760650BE89A}"/>
              </a:ext>
            </a:extLst>
          </p:cNvPr>
          <p:cNvSpPr txBox="1"/>
          <p:nvPr/>
        </p:nvSpPr>
        <p:spPr>
          <a:xfrm>
            <a:off x="5045614" y="2150013"/>
            <a:ext cx="6729045" cy="3293209"/>
          </a:xfrm>
          <a:prstGeom prst="rect">
            <a:avLst/>
          </a:prstGeom>
          <a:noFill/>
        </p:spPr>
        <p:txBody>
          <a:bodyPr wrap="square" rtlCol="0">
            <a:spAutoFit/>
          </a:bodyPr>
          <a:lstStyle/>
          <a:p>
            <a:r>
              <a:rPr lang="en-US" sz="1900" dirty="0"/>
              <a:t>After Napoleon saved the Convention from a rebellious mob of French citizens, he was rewarded with command of the French army which was the beginning of his success. He then went to drive out the Austrians and set up French controlled republics in Italy. He then went and dominated the Egyptian army, before getting absolutely obliterated by Britain days later.</a:t>
            </a:r>
          </a:p>
          <a:p>
            <a:endParaRPr lang="en-US" sz="1900" dirty="0"/>
          </a:p>
          <a:p>
            <a:r>
              <a:rPr lang="en-US" sz="1900" b="1" dirty="0"/>
              <a:t>Question: </a:t>
            </a:r>
            <a:r>
              <a:rPr lang="en-US" sz="1900" i="1" dirty="0"/>
              <a:t>How long did the Napoleon Era last?</a:t>
            </a:r>
          </a:p>
          <a:p>
            <a:endParaRPr lang="en-US" sz="1900" dirty="0"/>
          </a:p>
          <a:p>
            <a:r>
              <a:rPr lang="en-US" sz="1900" b="1" dirty="0"/>
              <a:t>Answer: </a:t>
            </a:r>
            <a:r>
              <a:rPr lang="en-US" sz="1900" dirty="0"/>
              <a:t>16 Years.</a:t>
            </a:r>
          </a:p>
          <a:p>
            <a:endParaRPr lang="en-CA" dirty="0"/>
          </a:p>
        </p:txBody>
      </p:sp>
      <p:pic>
        <p:nvPicPr>
          <p:cNvPr id="7" name="Picture 6">
            <a:extLst>
              <a:ext uri="{FF2B5EF4-FFF2-40B4-BE49-F238E27FC236}">
                <a16:creationId xmlns:a16="http://schemas.microsoft.com/office/drawing/2014/main" id="{8A03D32D-289D-43CA-B6AC-5BBB1A3E50C3}"/>
              </a:ext>
            </a:extLst>
          </p:cNvPr>
          <p:cNvPicPr>
            <a:picLocks noChangeAspect="1"/>
          </p:cNvPicPr>
          <p:nvPr/>
        </p:nvPicPr>
        <p:blipFill>
          <a:blip r:embed="rId2"/>
          <a:stretch>
            <a:fillRect/>
          </a:stretch>
        </p:blipFill>
        <p:spPr>
          <a:xfrm>
            <a:off x="7387018" y="4542501"/>
            <a:ext cx="3925010" cy="2207819"/>
          </a:xfrm>
          <a:prstGeom prst="rect">
            <a:avLst/>
          </a:prstGeom>
        </p:spPr>
      </p:pic>
      <p:pic>
        <p:nvPicPr>
          <p:cNvPr id="8" name="Picture 7">
            <a:extLst>
              <a:ext uri="{FF2B5EF4-FFF2-40B4-BE49-F238E27FC236}">
                <a16:creationId xmlns:a16="http://schemas.microsoft.com/office/drawing/2014/main" id="{7609C805-9949-49DF-A952-40BC2AB5D46A}"/>
              </a:ext>
            </a:extLst>
          </p:cNvPr>
          <p:cNvPicPr>
            <a:picLocks noChangeAspect="1"/>
          </p:cNvPicPr>
          <p:nvPr/>
        </p:nvPicPr>
        <p:blipFill>
          <a:blip r:embed="rId3"/>
          <a:stretch>
            <a:fillRect/>
          </a:stretch>
        </p:blipFill>
        <p:spPr>
          <a:xfrm>
            <a:off x="3672555" y="2503629"/>
            <a:ext cx="1247241" cy="1508760"/>
          </a:xfrm>
          <a:prstGeom prst="rect">
            <a:avLst/>
          </a:prstGeom>
        </p:spPr>
      </p:pic>
    </p:spTree>
    <p:extLst>
      <p:ext uri="{BB962C8B-B14F-4D97-AF65-F5344CB8AC3E}">
        <p14:creationId xmlns:p14="http://schemas.microsoft.com/office/powerpoint/2010/main" val="23868248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BE3F84-BB82-4121-97BF-1DD2D9A55BC3}"/>
              </a:ext>
            </a:extLst>
          </p:cNvPr>
          <p:cNvSpPr>
            <a:spLocks noGrp="1"/>
          </p:cNvSpPr>
          <p:nvPr>
            <p:ph type="title"/>
          </p:nvPr>
        </p:nvSpPr>
        <p:spPr>
          <a:xfrm>
            <a:off x="1202919" y="284176"/>
            <a:ext cx="9784080" cy="1508760"/>
          </a:xfrm>
        </p:spPr>
        <p:txBody>
          <a:bodyPr>
            <a:normAutofit/>
          </a:bodyPr>
          <a:lstStyle/>
          <a:p>
            <a:r>
              <a:rPr lang="en-CA" sz="3600">
                <a:solidFill>
                  <a:srgbClr val="FFFFFF"/>
                </a:solidFill>
              </a:rPr>
              <a:t>Citations</a:t>
            </a:r>
          </a:p>
        </p:txBody>
      </p:sp>
      <p:sp>
        <p:nvSpPr>
          <p:cNvPr id="3" name="Content Placeholder 2">
            <a:extLst>
              <a:ext uri="{FF2B5EF4-FFF2-40B4-BE49-F238E27FC236}">
                <a16:creationId xmlns:a16="http://schemas.microsoft.com/office/drawing/2014/main" id="{720BC7FA-DF40-41FF-BDFC-310D118AD3D5}"/>
              </a:ext>
            </a:extLst>
          </p:cNvPr>
          <p:cNvSpPr>
            <a:spLocks noGrp="1"/>
          </p:cNvSpPr>
          <p:nvPr>
            <p:ph idx="1"/>
          </p:nvPr>
        </p:nvSpPr>
        <p:spPr>
          <a:xfrm>
            <a:off x="425719" y="2187526"/>
            <a:ext cx="7570420" cy="3931919"/>
          </a:xfrm>
        </p:spPr>
        <p:txBody>
          <a:bodyPr>
            <a:normAutofit fontScale="92500" lnSpcReduction="10000"/>
          </a:bodyPr>
          <a:lstStyle/>
          <a:p>
            <a:pPr marL="0" indent="0">
              <a:buNone/>
            </a:pPr>
            <a:r>
              <a:rPr lang="en-CA" dirty="0"/>
              <a:t>All group members used the Napoleon notes in Microsoft teams</a:t>
            </a:r>
          </a:p>
          <a:p>
            <a:pPr marL="0" indent="0">
              <a:buNone/>
            </a:pPr>
            <a:r>
              <a:rPr lang="en-CA" dirty="0"/>
              <a:t>Shamus</a:t>
            </a:r>
          </a:p>
          <a:p>
            <a:pPr marL="0" indent="0">
              <a:buNone/>
            </a:pPr>
            <a:r>
              <a:rPr lang="en-CA" dirty="0"/>
              <a:t>-</a:t>
            </a:r>
            <a:r>
              <a:rPr lang="en-US" dirty="0"/>
              <a:t>“Napoleon Bonaparte: the Rise and Fall of a Dictator.” </a:t>
            </a:r>
            <a:r>
              <a:rPr lang="en-US" i="1" dirty="0"/>
              <a:t>HistoryExtra</a:t>
            </a:r>
            <a:r>
              <a:rPr lang="en-US" dirty="0"/>
              <a:t>, 14 Aug. 2019, </a:t>
            </a:r>
            <a:r>
              <a:rPr lang="en-CA" dirty="0">
                <a:hlinkClick r:id="rId2">
                  <a:extLst>
                    <a:ext uri="{A12FA001-AC4F-418D-AE19-62706E023703}">
                      <ahyp:hlinkClr xmlns:ahyp="http://schemas.microsoft.com/office/drawing/2018/hyperlinkcolor" val="tx"/>
                    </a:ext>
                  </a:extLst>
                </a:hlinkClick>
              </a:rPr>
              <a:t>https://www.historyextra.com/period/georgian/napoleon-bonaparte-emperor-france-rise-fall-dictator/</a:t>
            </a:r>
            <a:endParaRPr lang="en-US" dirty="0"/>
          </a:p>
          <a:p>
            <a:pPr marL="0" indent="0">
              <a:buNone/>
            </a:pPr>
            <a:r>
              <a:rPr lang="en-CA" dirty="0"/>
              <a:t>-</a:t>
            </a:r>
            <a:r>
              <a:rPr lang="en-US" dirty="0"/>
              <a:t>“Napoleon Bonaparte Biography.” </a:t>
            </a:r>
            <a:r>
              <a:rPr lang="en-US" i="1" dirty="0"/>
              <a:t>Encyclopedia of World Biography</a:t>
            </a:r>
            <a:r>
              <a:rPr lang="en-US" dirty="0"/>
              <a:t>, 2008, www.notablebiographies.com/Mo-Ni/Napoleon-Bonaparte.html.</a:t>
            </a:r>
          </a:p>
          <a:p>
            <a:pPr marL="0" indent="0">
              <a:buNone/>
            </a:pPr>
            <a:r>
              <a:rPr lang="en-CA" dirty="0"/>
              <a:t>-</a:t>
            </a:r>
            <a:r>
              <a:rPr lang="en-US" dirty="0"/>
              <a:t>Delacour, Jeanne, and </a:t>
            </a:r>
            <a:r>
              <a:rPr lang="en-US" dirty="0" err="1"/>
              <a:t>Iqrash</a:t>
            </a:r>
            <a:r>
              <a:rPr lang="en-US" dirty="0"/>
              <a:t> Ahmed. “Where Did Napoleon Live When He Was Emperor?” </a:t>
            </a:r>
            <a:r>
              <a:rPr lang="en-US" i="1" dirty="0"/>
              <a:t>Quora</a:t>
            </a:r>
            <a:r>
              <a:rPr lang="en-US" dirty="0"/>
              <a:t>, 10 Oct. 2017, www.quora.com/Where-did-Napoleon-live-when-he-was-emperor.</a:t>
            </a:r>
          </a:p>
          <a:p>
            <a:pPr marL="0" indent="0">
              <a:buNone/>
            </a:pPr>
            <a:endParaRPr lang="en-CA" dirty="0"/>
          </a:p>
        </p:txBody>
      </p:sp>
      <p:sp>
        <p:nvSpPr>
          <p:cNvPr id="4" name="TextBox 3">
            <a:extLst>
              <a:ext uri="{FF2B5EF4-FFF2-40B4-BE49-F238E27FC236}">
                <a16:creationId xmlns:a16="http://schemas.microsoft.com/office/drawing/2014/main" id="{E8C7F500-23E9-40B1-B996-C4E82A4F8CA9}"/>
              </a:ext>
            </a:extLst>
          </p:cNvPr>
          <p:cNvSpPr txBox="1"/>
          <p:nvPr/>
        </p:nvSpPr>
        <p:spPr>
          <a:xfrm>
            <a:off x="7996138" y="1837423"/>
            <a:ext cx="4073941" cy="4524315"/>
          </a:xfrm>
          <a:prstGeom prst="rect">
            <a:avLst/>
          </a:prstGeom>
          <a:noFill/>
        </p:spPr>
        <p:txBody>
          <a:bodyPr wrap="square" rtlCol="0">
            <a:spAutoFit/>
          </a:bodyPr>
          <a:lstStyle/>
          <a:p>
            <a:r>
              <a:rPr lang="en-CA" dirty="0"/>
              <a:t>Picture links</a:t>
            </a:r>
          </a:p>
          <a:p>
            <a:r>
              <a:rPr lang="en-CA" dirty="0">
                <a:hlinkClick r:id="rId3"/>
              </a:rPr>
              <a:t>https://www.sfcv.org/sites/default/files/styles/reduced_size/public/u49590/Paintingheader2.jpg?itok=ooDpUTWd</a:t>
            </a:r>
            <a:endParaRPr lang="en-CA" dirty="0"/>
          </a:p>
          <a:p>
            <a:r>
              <a:rPr lang="en-CA" dirty="0"/>
              <a:t>-</a:t>
            </a:r>
            <a:r>
              <a:rPr lang="en-CA" dirty="0">
                <a:hlinkClick r:id="rId4"/>
              </a:rPr>
              <a:t>https://h-france.net/</a:t>
            </a:r>
            <a:r>
              <a:rPr lang="en-CA" dirty="0" err="1">
                <a:hlinkClick r:id="rId4"/>
              </a:rPr>
              <a:t>fffh</a:t>
            </a:r>
            <a:r>
              <a:rPr lang="en-CA" dirty="0">
                <a:hlinkClick r:id="rId4"/>
              </a:rPr>
              <a:t>/wp-content/uploads/2014/12/Desiree7.jpg</a:t>
            </a:r>
            <a:endParaRPr lang="en-CA" dirty="0"/>
          </a:p>
          <a:p>
            <a:r>
              <a:rPr lang="en-CA" dirty="0"/>
              <a:t>-</a:t>
            </a:r>
            <a:r>
              <a:rPr lang="en-CA" dirty="0">
                <a:hlinkClick r:id="rId5"/>
              </a:rPr>
              <a:t>https://i.ytimg.com/vi/6byPTxYYUkg/maxresdefault.jpg</a:t>
            </a:r>
            <a:endParaRPr lang="en-CA" dirty="0"/>
          </a:p>
          <a:p>
            <a:r>
              <a:rPr lang="en-CA" dirty="0"/>
              <a:t>-</a:t>
            </a:r>
            <a:r>
              <a:rPr lang="en-CA" dirty="0">
                <a:hlinkClick r:id="rId6"/>
              </a:rPr>
              <a:t>https://i.ytimg.com/vi/</a:t>
            </a:r>
            <a:r>
              <a:rPr lang="en-CA" dirty="0" err="1">
                <a:hlinkClick r:id="rId6"/>
              </a:rPr>
              <a:t>KkSMmxObjTk</a:t>
            </a:r>
            <a:r>
              <a:rPr lang="en-CA" dirty="0">
                <a:hlinkClick r:id="rId6"/>
              </a:rPr>
              <a:t>/maxresdefault.jpg</a:t>
            </a:r>
            <a:endParaRPr lang="en-CA" dirty="0"/>
          </a:p>
          <a:p>
            <a:r>
              <a:rPr lang="en-CA" dirty="0"/>
              <a:t>-</a:t>
            </a:r>
            <a:r>
              <a:rPr lang="en-CA" dirty="0">
                <a:hlinkClick r:id="rId7"/>
              </a:rPr>
              <a:t>https://3.bp.blogspot.com/-FBo-TTTj3TY/</a:t>
            </a:r>
            <a:r>
              <a:rPr lang="en-CA" dirty="0" err="1">
                <a:hlinkClick r:id="rId7"/>
              </a:rPr>
              <a:t>UOfDpFXnzGI</a:t>
            </a:r>
            <a:r>
              <a:rPr lang="en-CA" dirty="0">
                <a:hlinkClick r:id="rId7"/>
              </a:rPr>
              <a:t>/AAAAAAAAAQY/XlC4QsL1l9g/s1600/napoleon-bonaparte.jpg</a:t>
            </a:r>
            <a:endParaRPr lang="en-CA" dirty="0"/>
          </a:p>
        </p:txBody>
      </p:sp>
    </p:spTree>
    <p:extLst>
      <p:ext uri="{BB962C8B-B14F-4D97-AF65-F5344CB8AC3E}">
        <p14:creationId xmlns:p14="http://schemas.microsoft.com/office/powerpoint/2010/main" val="1474967460"/>
      </p:ext>
    </p:extLst>
  </p:cSld>
  <p:clrMapOvr>
    <a:masterClrMapping/>
  </p:clrMapOvr>
  <p:transition spd="med">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6">
      <a:dk1>
        <a:srgbClr val="2C2C2C"/>
      </a:dk1>
      <a:lt1>
        <a:srgbClr val="FFFFFF"/>
      </a:lt1>
      <a:dk2>
        <a:srgbClr val="7030A0"/>
      </a:dk2>
      <a:lt2>
        <a:srgbClr val="FFC30B"/>
      </a:lt2>
      <a:accent1>
        <a:srgbClr val="542378"/>
      </a:accent1>
      <a:accent2>
        <a:srgbClr val="FFC30B"/>
      </a:accent2>
      <a:accent3>
        <a:srgbClr val="A5A5A5"/>
      </a:accent3>
      <a:accent4>
        <a:srgbClr val="9B8357"/>
      </a:accent4>
      <a:accent5>
        <a:srgbClr val="C2BC80"/>
      </a:accent5>
      <a:accent6>
        <a:srgbClr val="6E6E6E"/>
      </a:accent6>
      <a:hlink>
        <a:srgbClr val="FFFFFF"/>
      </a:hlink>
      <a:folHlink>
        <a:srgbClr val="60606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2F2D85EFB5BB468A4829F7890B82CB" ma:contentTypeVersion="5" ma:contentTypeDescription="Create a new document." ma:contentTypeScope="" ma:versionID="6b0fc77baaf57df20cb7981414e34f83">
  <xsd:schema xmlns:xsd="http://www.w3.org/2001/XMLSchema" xmlns:xs="http://www.w3.org/2001/XMLSchema" xmlns:p="http://schemas.microsoft.com/office/2006/metadata/properties" xmlns:ns3="7aa2e845-061b-4c1b-a22c-3a63b7e349cf" xmlns:ns4="f512b929-b1ad-4f6c-9e8c-327894b52c61" targetNamespace="http://schemas.microsoft.com/office/2006/metadata/properties" ma:root="true" ma:fieldsID="6de53d423829c651b05009d09e912236" ns3:_="" ns4:_="">
    <xsd:import namespace="7aa2e845-061b-4c1b-a22c-3a63b7e349cf"/>
    <xsd:import namespace="f512b929-b1ad-4f6c-9e8c-327894b52c6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a2e845-061b-4c1b-a22c-3a63b7e349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12b929-b1ad-4f6c-9e8c-327894b52c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95B13E-9CFC-4F3C-8E63-3C82D18561B9}">
  <ds:schemaRefs>
    <ds:schemaRef ds:uri="http://schemas.microsoft.com/sharepoint/v3/contenttype/forms"/>
  </ds:schemaRefs>
</ds:datastoreItem>
</file>

<file path=customXml/itemProps2.xml><?xml version="1.0" encoding="utf-8"?>
<ds:datastoreItem xmlns:ds="http://schemas.openxmlformats.org/officeDocument/2006/customXml" ds:itemID="{5C2296D7-40DF-45B9-A4D2-3A4AF6F15F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a2e845-061b-4c1b-a22c-3a63b7e349cf"/>
    <ds:schemaRef ds:uri="f512b929-b1ad-4f6c-9e8c-327894b52c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61B1D7-527C-42BA-9591-FD96F6811BCE}">
  <ds:schemaRefs>
    <ds:schemaRef ds:uri="http://schemas.microsoft.com/office/infopath/2007/PartnerControls"/>
    <ds:schemaRef ds:uri="http://schemas.microsoft.com/office/2006/documentManagement/types"/>
    <ds:schemaRef ds:uri="http://purl.org/dc/dcmitype/"/>
    <ds:schemaRef ds:uri="http://purl.org/dc/elements/1.1/"/>
    <ds:schemaRef ds:uri="http://schemas.microsoft.com/office/2006/metadata/properties"/>
    <ds:schemaRef ds:uri="http://www.w3.org/XML/1998/namespace"/>
    <ds:schemaRef ds:uri="http://schemas.openxmlformats.org/package/2006/metadata/core-properties"/>
    <ds:schemaRef ds:uri="f512b929-b1ad-4f6c-9e8c-327894b52c61"/>
    <ds:schemaRef ds:uri="7aa2e845-061b-4c1b-a22c-3a63b7e349cf"/>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1485</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Californian FB</vt:lpstr>
      <vt:lpstr>Corbel</vt:lpstr>
      <vt:lpstr>Wingdings</vt:lpstr>
      <vt:lpstr>Banded</vt:lpstr>
      <vt:lpstr>Napoleon Bonaparte the Colossus of the Nineteenth Century</vt:lpstr>
      <vt:lpstr>Napoleon’s start as a general Shamus</vt:lpstr>
      <vt:lpstr>Napoleon’s Living Conditions </vt:lpstr>
      <vt:lpstr>Military experience Callum</vt:lpstr>
      <vt:lpstr>The Bonaparte family</vt:lpstr>
      <vt:lpstr>Changes brought by napoleon A.j</vt:lpstr>
      <vt:lpstr>How Napoleon affected others outside of France </vt:lpstr>
      <vt:lpstr>Napoleon’s life summary Cassidy</vt:lpstr>
      <vt:lpstr>Citations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Napoleon Bonaparte the Colossus of the Nineteenth Century</dc:title>
  <dc:creator>125S-Wong, Shamus</dc:creator>
  <cp:lastModifiedBy>125S-Wong, Shamus</cp:lastModifiedBy>
  <cp:revision>1</cp:revision>
  <dcterms:created xsi:type="dcterms:W3CDTF">2020-01-14T04:23:31Z</dcterms:created>
  <dcterms:modified xsi:type="dcterms:W3CDTF">2020-01-14T04:24:16Z</dcterms:modified>
</cp:coreProperties>
</file>